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84" r:id="rId2"/>
    <p:sldId id="2585" r:id="rId3"/>
    <p:sldId id="2562" r:id="rId4"/>
    <p:sldId id="2565" r:id="rId5"/>
    <p:sldId id="2606" r:id="rId6"/>
    <p:sldId id="2607" r:id="rId7"/>
    <p:sldId id="2608" r:id="rId8"/>
    <p:sldId id="2611" r:id="rId9"/>
    <p:sldId id="2605" r:id="rId10"/>
    <p:sldId id="2604" r:id="rId11"/>
    <p:sldId id="2603" r:id="rId12"/>
    <p:sldId id="2602" r:id="rId13"/>
    <p:sldId id="2601" r:id="rId14"/>
    <p:sldId id="2612" r:id="rId15"/>
    <p:sldId id="2599" r:id="rId16"/>
    <p:sldId id="2597" r:id="rId17"/>
    <p:sldId id="2613" r:id="rId18"/>
    <p:sldId id="2614" r:id="rId19"/>
    <p:sldId id="2615" r:id="rId20"/>
    <p:sldId id="2616" r:id="rId21"/>
    <p:sldId id="2617" r:id="rId22"/>
    <p:sldId id="2618" r:id="rId23"/>
    <p:sldId id="2619" r:id="rId24"/>
    <p:sldId id="2620" r:id="rId25"/>
    <p:sldId id="2621" r:id="rId26"/>
    <p:sldId id="2622" r:id="rId27"/>
    <p:sldId id="2623" r:id="rId28"/>
    <p:sldId id="2624" r:id="rId29"/>
    <p:sldId id="2598"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E13BC1B-2ADB-4ED1-8D08-F91B44D9E606}">
          <p14:sldIdLst>
            <p14:sldId id="2584"/>
            <p14:sldId id="2585"/>
            <p14:sldId id="2562"/>
          </p14:sldIdLst>
        </p14:section>
        <p14:section name="QCM" id="{6D07A4A5-12D4-47E8-9F68-DB88655B2409}">
          <p14:sldIdLst>
            <p14:sldId id="2565"/>
            <p14:sldId id="2606"/>
            <p14:sldId id="2607"/>
            <p14:sldId id="2608"/>
            <p14:sldId id="2611"/>
            <p14:sldId id="2605"/>
            <p14:sldId id="2604"/>
            <p14:sldId id="2603"/>
            <p14:sldId id="2602"/>
            <p14:sldId id="2601"/>
            <p14:sldId id="2612"/>
            <p14:sldId id="2599"/>
          </p14:sldIdLst>
        </p14:section>
        <p14:section name="Corrigé" id="{38EE9A90-00C3-428A-9FF0-9B66911AF886}">
          <p14:sldIdLst>
            <p14:sldId id="2597"/>
            <p14:sldId id="2613"/>
            <p14:sldId id="2614"/>
            <p14:sldId id="2615"/>
            <p14:sldId id="2616"/>
            <p14:sldId id="2617"/>
            <p14:sldId id="2618"/>
            <p14:sldId id="2619"/>
            <p14:sldId id="2620"/>
            <p14:sldId id="2621"/>
            <p14:sldId id="2622"/>
            <p14:sldId id="2623"/>
            <p14:sldId id="2624"/>
          </p14:sldIdLst>
        </p14:section>
        <p14:section name="Remédiation" id="{D80F9483-8D30-450D-A582-D3C86EC2212A}">
          <p14:sldIdLst>
            <p14:sldId id="25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5B1F86-188C-4A25-A3A6-374B78858C6F}" v="1246" dt="2025-08-22T15:58:49.97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Tatiana Forconi" userId="65a3a94a7c6d30ab" providerId="LiveId" clId="{CDB90E73-468F-420F-9EC1-E62673DFAC54}"/>
    <pc:docChg chg="undo custSel addSld modSld">
      <pc:chgData name="Marie Tatiana Forconi" userId="65a3a94a7c6d30ab" providerId="LiveId" clId="{CDB90E73-468F-420F-9EC1-E62673DFAC54}" dt="2025-07-15T14:47:12.743" v="1576" actId="20577"/>
      <pc:docMkLst>
        <pc:docMk/>
      </pc:docMkLst>
      <pc:sldChg chg="modSp mod">
        <pc:chgData name="Marie Tatiana Forconi" userId="65a3a94a7c6d30ab" providerId="LiveId" clId="{CDB90E73-468F-420F-9EC1-E62673DFAC54}" dt="2025-07-15T14:47:12.743" v="1576" actId="20577"/>
        <pc:sldMkLst>
          <pc:docMk/>
          <pc:sldMk cId="2508068209" sldId="2597"/>
        </pc:sldMkLst>
      </pc:sldChg>
      <pc:sldChg chg="modSp mod">
        <pc:chgData name="Marie Tatiana Forconi" userId="65a3a94a7c6d30ab" providerId="LiveId" clId="{CDB90E73-468F-420F-9EC1-E62673DFAC54}" dt="2025-07-15T13:53:59.146" v="3" actId="14100"/>
        <pc:sldMkLst>
          <pc:docMk/>
          <pc:sldMk cId="815239959" sldId="2598"/>
        </pc:sldMkLst>
      </pc:sldChg>
      <pc:sldChg chg="modSp mod">
        <pc:chgData name="Marie Tatiana Forconi" userId="65a3a94a7c6d30ab" providerId="LiveId" clId="{CDB90E73-468F-420F-9EC1-E62673DFAC54}" dt="2025-07-15T14:13:43.592" v="463" actId="20577"/>
        <pc:sldMkLst>
          <pc:docMk/>
          <pc:sldMk cId="2982626167" sldId="2600"/>
        </pc:sldMkLst>
      </pc:sldChg>
      <pc:sldChg chg="addSp modSp mod">
        <pc:chgData name="Marie Tatiana Forconi" userId="65a3a94a7c6d30ab" providerId="LiveId" clId="{CDB90E73-468F-420F-9EC1-E62673DFAC54}" dt="2025-07-15T13:59:18.630" v="147" actId="20577"/>
        <pc:sldMkLst>
          <pc:docMk/>
          <pc:sldMk cId="3656226344" sldId="2603"/>
        </pc:sldMkLst>
      </pc:sldChg>
      <pc:sldChg chg="addSp modSp mod">
        <pc:chgData name="Marie Tatiana Forconi" userId="65a3a94a7c6d30ab" providerId="LiveId" clId="{CDB90E73-468F-420F-9EC1-E62673DFAC54}" dt="2025-07-15T13:55:56.649" v="63" actId="1076"/>
        <pc:sldMkLst>
          <pc:docMk/>
          <pc:sldMk cId="1836384146" sldId="2604"/>
        </pc:sldMkLst>
      </pc:sldChg>
      <pc:sldChg chg="addSp delSp modSp add mod setBg delDesignElem">
        <pc:chgData name="Marie Tatiana Forconi" userId="65a3a94a7c6d30ab" providerId="LiveId" clId="{CDB90E73-468F-420F-9EC1-E62673DFAC54}" dt="2025-07-15T14:47:09.313" v="1575" actId="208"/>
        <pc:sldMkLst>
          <pc:docMk/>
          <pc:sldMk cId="2705169517" sldId="2610"/>
        </pc:sldMkLst>
      </pc:sldChg>
      <pc:sldChg chg="addSp delSp modSp add mod setBg delDesignElem">
        <pc:chgData name="Marie Tatiana Forconi" userId="65a3a94a7c6d30ab" providerId="LiveId" clId="{CDB90E73-468F-420F-9EC1-E62673DFAC54}" dt="2025-07-15T14:45:57.442" v="1484" actId="208"/>
        <pc:sldMkLst>
          <pc:docMk/>
          <pc:sldMk cId="3597073463" sldId="2611"/>
        </pc:sldMkLst>
      </pc:sldChg>
      <pc:sldChg chg="addSp delSp modSp add mod setBg delDesignElem">
        <pc:chgData name="Marie Tatiana Forconi" userId="65a3a94a7c6d30ab" providerId="LiveId" clId="{CDB90E73-468F-420F-9EC1-E62673DFAC54}" dt="2025-07-15T14:45:10.004" v="1443" actId="208"/>
        <pc:sldMkLst>
          <pc:docMk/>
          <pc:sldMk cId="2163739731" sldId="2612"/>
        </pc:sldMkLst>
      </pc:sldChg>
      <pc:sldChg chg="addSp delSp modSp add mod setBg delDesignElem">
        <pc:chgData name="Marie Tatiana Forconi" userId="65a3a94a7c6d30ab" providerId="LiveId" clId="{CDB90E73-468F-420F-9EC1-E62673DFAC54}" dt="2025-07-15T14:44:24.445" v="1358" actId="207"/>
        <pc:sldMkLst>
          <pc:docMk/>
          <pc:sldMk cId="3131027687" sldId="2613"/>
        </pc:sldMkLst>
      </pc:sldChg>
      <pc:sldChg chg="addSp delSp modSp add mod setBg delDesignElem">
        <pc:chgData name="Marie Tatiana Forconi" userId="65a3a94a7c6d30ab" providerId="LiveId" clId="{CDB90E73-468F-420F-9EC1-E62673DFAC54}" dt="2025-07-15T14:43:08.940" v="1299" actId="208"/>
        <pc:sldMkLst>
          <pc:docMk/>
          <pc:sldMk cId="1644532291" sldId="2614"/>
        </pc:sldMkLst>
      </pc:sldChg>
      <pc:sldChg chg="addSp delSp modSp add mod setBg delDesignElem">
        <pc:chgData name="Marie Tatiana Forconi" userId="65a3a94a7c6d30ab" providerId="LiveId" clId="{CDB90E73-468F-420F-9EC1-E62673DFAC54}" dt="2025-07-15T14:40:09.172" v="1179" actId="208"/>
        <pc:sldMkLst>
          <pc:docMk/>
          <pc:sldMk cId="1959392398" sldId="2615"/>
        </pc:sldMkLst>
      </pc:sldChg>
      <pc:sldChg chg="addSp delSp modSp add mod setBg delDesignElem">
        <pc:chgData name="Marie Tatiana Forconi" userId="65a3a94a7c6d30ab" providerId="LiveId" clId="{CDB90E73-468F-420F-9EC1-E62673DFAC54}" dt="2025-07-15T14:38:41.142" v="1109" actId="208"/>
        <pc:sldMkLst>
          <pc:docMk/>
          <pc:sldMk cId="3619603637" sldId="2616"/>
        </pc:sldMkLst>
      </pc:sldChg>
      <pc:sldChg chg="addSp delSp modSp add mod setBg delDesignElem">
        <pc:chgData name="Marie Tatiana Forconi" userId="65a3a94a7c6d30ab" providerId="LiveId" clId="{CDB90E73-468F-420F-9EC1-E62673DFAC54}" dt="2025-07-15T14:35:10.370" v="852" actId="208"/>
        <pc:sldMkLst>
          <pc:docMk/>
          <pc:sldMk cId="1722543035" sldId="2617"/>
        </pc:sldMkLst>
      </pc:sldChg>
      <pc:sldChg chg="addSp delSp modSp add mod setBg delDesignElem">
        <pc:chgData name="Marie Tatiana Forconi" userId="65a3a94a7c6d30ab" providerId="LiveId" clId="{CDB90E73-468F-420F-9EC1-E62673DFAC54}" dt="2025-07-15T14:18:33.818" v="805" actId="208"/>
        <pc:sldMkLst>
          <pc:docMk/>
          <pc:sldMk cId="2426150099" sldId="2618"/>
        </pc:sldMkLst>
      </pc:sldChg>
      <pc:sldChg chg="addSp delSp modSp add mod setBg delDesignElem">
        <pc:chgData name="Marie Tatiana Forconi" userId="65a3a94a7c6d30ab" providerId="LiveId" clId="{CDB90E73-468F-420F-9EC1-E62673DFAC54}" dt="2025-07-15T14:15:26.384" v="511" actId="208"/>
        <pc:sldMkLst>
          <pc:docMk/>
          <pc:sldMk cId="2528100517" sldId="2619"/>
        </pc:sldMkLst>
      </pc:sldChg>
      <pc:sldChg chg="addSp delSp modSp add mod setBg delDesignElem">
        <pc:chgData name="Marie Tatiana Forconi" userId="65a3a94a7c6d30ab" providerId="LiveId" clId="{CDB90E73-468F-420F-9EC1-E62673DFAC54}" dt="2025-07-15T14:14:01.248" v="466" actId="208"/>
        <pc:sldMkLst>
          <pc:docMk/>
          <pc:sldMk cId="4180829950" sldId="2620"/>
        </pc:sldMkLst>
      </pc:sldChg>
      <pc:sldChg chg="addSp delSp modSp add mod setBg delDesignElem">
        <pc:chgData name="Marie Tatiana Forconi" userId="65a3a94a7c6d30ab" providerId="LiveId" clId="{CDB90E73-468F-420F-9EC1-E62673DFAC54}" dt="2025-07-15T14:09:00.020" v="265" actId="208"/>
        <pc:sldMkLst>
          <pc:docMk/>
          <pc:sldMk cId="4289674942" sldId="2621"/>
        </pc:sldMkLst>
      </pc:sldChg>
    </pc:docChg>
  </pc:docChgLst>
  <pc:docChgLst>
    <pc:chgData name="Marie Tatiana Forconi" userId="65a3a94a7c6d30ab" providerId="LiveId" clId="{9DEB839F-3786-4CF4-A098-C2B2ABC55C95}"/>
    <pc:docChg chg="custSel modSld">
      <pc:chgData name="Marie Tatiana Forconi" userId="65a3a94a7c6d30ab" providerId="LiveId" clId="{9DEB839F-3786-4CF4-A098-C2B2ABC55C95}" dt="2025-07-15T14:58:10.065" v="461"/>
      <pc:docMkLst>
        <pc:docMk/>
      </pc:docMkLst>
      <pc:sldChg chg="addSp delSp modSp mod">
        <pc:chgData name="Marie Tatiana Forconi" userId="65a3a94a7c6d30ab" providerId="LiveId" clId="{9DEB839F-3786-4CF4-A098-C2B2ABC55C95}" dt="2025-07-15T14:58:10.065" v="461"/>
        <pc:sldMkLst>
          <pc:docMk/>
          <pc:sldMk cId="815239959" sldId="2598"/>
        </pc:sldMkLst>
      </pc:sldChg>
    </pc:docChg>
  </pc:docChgLst>
  <pc:docChgLst>
    <pc:chgData name="Marie Tatiana Forconi" userId="65a3a94a7c6d30ab" providerId="LiveId" clId="{8430D248-747A-4317-A88B-706A74C34106}"/>
    <pc:docChg chg="custSel addSld modSld modSection">
      <pc:chgData name="Marie Tatiana Forconi" userId="65a3a94a7c6d30ab" providerId="LiveId" clId="{8430D248-747A-4317-A88B-706A74C34106}" dt="2025-07-10T12:32:45.739" v="5935" actId="20577"/>
      <pc:docMkLst>
        <pc:docMk/>
      </pc:docMkLst>
      <pc:sldChg chg="addSp delSp modSp mod">
        <pc:chgData name="Marie Tatiana Forconi" userId="65a3a94a7c6d30ab" providerId="LiveId" clId="{8430D248-747A-4317-A88B-706A74C34106}" dt="2025-07-10T11:36:41.512" v="2745"/>
        <pc:sldMkLst>
          <pc:docMk/>
          <pc:sldMk cId="3806192917" sldId="2562"/>
        </pc:sldMkLst>
      </pc:sldChg>
      <pc:sldChg chg="addSp delSp modSp mod">
        <pc:chgData name="Marie Tatiana Forconi" userId="65a3a94a7c6d30ab" providerId="LiveId" clId="{8430D248-747A-4317-A88B-706A74C34106}" dt="2025-07-10T11:36:43.533" v="2746"/>
        <pc:sldMkLst>
          <pc:docMk/>
          <pc:sldMk cId="2382965387" sldId="2565"/>
        </pc:sldMkLst>
      </pc:sldChg>
      <pc:sldChg chg="addSp delSp modSp mod">
        <pc:chgData name="Marie Tatiana Forconi" userId="65a3a94a7c6d30ab" providerId="LiveId" clId="{8430D248-747A-4317-A88B-706A74C34106}" dt="2025-07-10T11:12:21.554" v="1563"/>
        <pc:sldMkLst>
          <pc:docMk/>
          <pc:sldMk cId="3079279994" sldId="2584"/>
        </pc:sldMkLst>
      </pc:sldChg>
      <pc:sldChg chg="addSp delSp modSp mod">
        <pc:chgData name="Marie Tatiana Forconi" userId="65a3a94a7c6d30ab" providerId="LiveId" clId="{8430D248-747A-4317-A88B-706A74C34106}" dt="2025-07-10T11:36:40.041" v="2744"/>
        <pc:sldMkLst>
          <pc:docMk/>
          <pc:sldMk cId="906631256" sldId="2585"/>
        </pc:sldMkLst>
      </pc:sldChg>
      <pc:sldChg chg="addSp modSp mod">
        <pc:chgData name="Marie Tatiana Forconi" userId="65a3a94a7c6d30ab" providerId="LiveId" clId="{8430D248-747A-4317-A88B-706A74C34106}" dt="2025-07-10T12:32:45.739" v="5935" actId="20577"/>
        <pc:sldMkLst>
          <pc:docMk/>
          <pc:sldMk cId="2508068209" sldId="2597"/>
        </pc:sldMkLst>
      </pc:sldChg>
      <pc:sldChg chg="addSp modSp">
        <pc:chgData name="Marie Tatiana Forconi" userId="65a3a94a7c6d30ab" providerId="LiveId" clId="{8430D248-747A-4317-A88B-706A74C34106}" dt="2025-07-10T11:37:03.068" v="2751"/>
        <pc:sldMkLst>
          <pc:docMk/>
          <pc:sldMk cId="815239959" sldId="2598"/>
        </pc:sldMkLst>
      </pc:sldChg>
      <pc:sldChg chg="addSp modSp">
        <pc:chgData name="Marie Tatiana Forconi" userId="65a3a94a7c6d30ab" providerId="LiveId" clId="{8430D248-747A-4317-A88B-706A74C34106}" dt="2025-07-10T11:12:04.818" v="1558"/>
        <pc:sldMkLst>
          <pc:docMk/>
          <pc:sldMk cId="4262721075" sldId="2599"/>
        </pc:sldMkLst>
      </pc:sldChg>
      <pc:sldChg chg="addSp modSp">
        <pc:chgData name="Marie Tatiana Forconi" userId="65a3a94a7c6d30ab" providerId="LiveId" clId="{8430D248-747A-4317-A88B-706A74C34106}" dt="2025-07-10T11:12:06.369" v="1559"/>
        <pc:sldMkLst>
          <pc:docMk/>
          <pc:sldMk cId="2982626167" sldId="2600"/>
        </pc:sldMkLst>
      </pc:sldChg>
      <pc:sldChg chg="addSp modSp mod">
        <pc:chgData name="Marie Tatiana Forconi" userId="65a3a94a7c6d30ab" providerId="LiveId" clId="{8430D248-747A-4317-A88B-706A74C34106}" dt="2025-07-10T11:11:58.906" v="1557" actId="1036"/>
        <pc:sldMkLst>
          <pc:docMk/>
          <pc:sldMk cId="849928516" sldId="2601"/>
        </pc:sldMkLst>
      </pc:sldChg>
      <pc:sldChg chg="addSp delSp modSp mod">
        <pc:chgData name="Marie Tatiana Forconi" userId="65a3a94a7c6d30ab" providerId="LiveId" clId="{8430D248-747A-4317-A88B-706A74C34106}" dt="2025-07-10T11:12:49.442" v="1577"/>
        <pc:sldMkLst>
          <pc:docMk/>
          <pc:sldMk cId="3002504981" sldId="2602"/>
        </pc:sldMkLst>
      </pc:sldChg>
      <pc:sldChg chg="addSp delSp modSp add mod">
        <pc:chgData name="Marie Tatiana Forconi" userId="65a3a94a7c6d30ab" providerId="LiveId" clId="{8430D248-747A-4317-A88B-706A74C34106}" dt="2025-07-10T11:12:45.804" v="1575"/>
        <pc:sldMkLst>
          <pc:docMk/>
          <pc:sldMk cId="3656226344" sldId="2603"/>
        </pc:sldMkLst>
      </pc:sldChg>
      <pc:sldChg chg="addSp delSp modSp add mod">
        <pc:chgData name="Marie Tatiana Forconi" userId="65a3a94a7c6d30ab" providerId="LiveId" clId="{8430D248-747A-4317-A88B-706A74C34106}" dt="2025-07-10T12:15:39.818" v="5160"/>
        <pc:sldMkLst>
          <pc:docMk/>
          <pc:sldMk cId="1836384146" sldId="2604"/>
        </pc:sldMkLst>
      </pc:sldChg>
      <pc:sldChg chg="addSp delSp modSp add mod">
        <pc:chgData name="Marie Tatiana Forconi" userId="65a3a94a7c6d30ab" providerId="LiveId" clId="{8430D248-747A-4317-A88B-706A74C34106}" dt="2025-07-10T11:12:38.772" v="1571"/>
        <pc:sldMkLst>
          <pc:docMk/>
          <pc:sldMk cId="1238434271" sldId="2605"/>
        </pc:sldMkLst>
      </pc:sldChg>
      <pc:sldChg chg="addSp modSp add mod">
        <pc:chgData name="Marie Tatiana Forconi" userId="65a3a94a7c6d30ab" providerId="LiveId" clId="{8430D248-747A-4317-A88B-706A74C34106}" dt="2025-07-10T11:36:45.151" v="2747"/>
        <pc:sldMkLst>
          <pc:docMk/>
          <pc:sldMk cId="4221105822" sldId="2606"/>
        </pc:sldMkLst>
      </pc:sldChg>
      <pc:sldChg chg="addSp modSp add mod">
        <pc:chgData name="Marie Tatiana Forconi" userId="65a3a94a7c6d30ab" providerId="LiveId" clId="{8430D248-747A-4317-A88B-706A74C34106}" dt="2025-07-10T11:36:47.275" v="2748"/>
        <pc:sldMkLst>
          <pc:docMk/>
          <pc:sldMk cId="682164678" sldId="2607"/>
        </pc:sldMkLst>
      </pc:sldChg>
      <pc:sldChg chg="addSp modSp add mod">
        <pc:chgData name="Marie Tatiana Forconi" userId="65a3a94a7c6d30ab" providerId="LiveId" clId="{8430D248-747A-4317-A88B-706A74C34106}" dt="2025-07-10T11:36:48.123" v="2749"/>
        <pc:sldMkLst>
          <pc:docMk/>
          <pc:sldMk cId="2215217764" sldId="2608"/>
        </pc:sldMkLst>
      </pc:sldChg>
      <pc:sldChg chg="addSp modSp add mod">
        <pc:chgData name="Marie Tatiana Forconi" userId="65a3a94a7c6d30ab" providerId="LiveId" clId="{8430D248-747A-4317-A88B-706A74C34106}" dt="2025-07-10T11:52:14.014" v="3974"/>
        <pc:sldMkLst>
          <pc:docMk/>
          <pc:sldMk cId="125965862" sldId="2609"/>
        </pc:sldMkLst>
      </pc:sldChg>
      <pc:sldChg chg="addSp delSp modSp add mod setBg delDesignElem">
        <pc:chgData name="Marie Tatiana Forconi" userId="65a3a94a7c6d30ab" providerId="LiveId" clId="{8430D248-747A-4317-A88B-706A74C34106}" dt="2025-07-10T11:58:37.282" v="4279" actId="14100"/>
        <pc:sldMkLst>
          <pc:docMk/>
          <pc:sldMk cId="1206880974" sldId="2610"/>
        </pc:sldMkLst>
      </pc:sldChg>
      <pc:sldChg chg="addSp delSp modSp add mod setBg delDesignElem">
        <pc:chgData name="Marie Tatiana Forconi" userId="65a3a94a7c6d30ab" providerId="LiveId" clId="{8430D248-747A-4317-A88B-706A74C34106}" dt="2025-07-10T11:59:48.738" v="4334" actId="208"/>
        <pc:sldMkLst>
          <pc:docMk/>
          <pc:sldMk cId="345277414" sldId="2611"/>
        </pc:sldMkLst>
      </pc:sldChg>
      <pc:sldChg chg="addSp delSp modSp add mod setBg delDesignElem">
        <pc:chgData name="Marie Tatiana Forconi" userId="65a3a94a7c6d30ab" providerId="LiveId" clId="{8430D248-747A-4317-A88B-706A74C34106}" dt="2025-07-10T12:00:35.772" v="4375" actId="208"/>
        <pc:sldMkLst>
          <pc:docMk/>
          <pc:sldMk cId="3799486323" sldId="2612"/>
        </pc:sldMkLst>
      </pc:sldChg>
      <pc:sldChg chg="addSp delSp modSp add mod setBg delDesignElem">
        <pc:chgData name="Marie Tatiana Forconi" userId="65a3a94a7c6d30ab" providerId="LiveId" clId="{8430D248-747A-4317-A88B-706A74C34106}" dt="2025-07-10T12:02:04.602" v="4535" actId="208"/>
        <pc:sldMkLst>
          <pc:docMk/>
          <pc:sldMk cId="3606772695" sldId="2613"/>
        </pc:sldMkLst>
      </pc:sldChg>
      <pc:sldChg chg="addSp delSp modSp add mod setBg delDesignElem">
        <pc:chgData name="Marie Tatiana Forconi" userId="65a3a94a7c6d30ab" providerId="LiveId" clId="{8430D248-747A-4317-A88B-706A74C34106}" dt="2025-07-10T12:06:59.102" v="4875" actId="208"/>
        <pc:sldMkLst>
          <pc:docMk/>
          <pc:sldMk cId="524573968" sldId="2614"/>
        </pc:sldMkLst>
      </pc:sldChg>
      <pc:sldChg chg="addSp delSp modSp add mod setBg delDesignElem">
        <pc:chgData name="Marie Tatiana Forconi" userId="65a3a94a7c6d30ab" providerId="LiveId" clId="{8430D248-747A-4317-A88B-706A74C34106}" dt="2025-07-10T12:11:13.549" v="4992" actId="208"/>
        <pc:sldMkLst>
          <pc:docMk/>
          <pc:sldMk cId="3633684550" sldId="2615"/>
        </pc:sldMkLst>
      </pc:sldChg>
      <pc:sldChg chg="addSp delSp modSp add mod setBg delDesignElem">
        <pc:chgData name="Marie Tatiana Forconi" userId="65a3a94a7c6d30ab" providerId="LiveId" clId="{8430D248-747A-4317-A88B-706A74C34106}" dt="2025-07-10T12:15:16.696" v="5158" actId="20577"/>
        <pc:sldMkLst>
          <pc:docMk/>
          <pc:sldMk cId="2465292737" sldId="2616"/>
        </pc:sldMkLst>
      </pc:sldChg>
      <pc:sldChg chg="addSp delSp modSp add mod setBg delDesignElem">
        <pc:chgData name="Marie Tatiana Forconi" userId="65a3a94a7c6d30ab" providerId="LiveId" clId="{8430D248-747A-4317-A88B-706A74C34106}" dt="2025-07-10T12:16:18.894" v="5191" actId="208"/>
        <pc:sldMkLst>
          <pc:docMk/>
          <pc:sldMk cId="3366200072" sldId="2617"/>
        </pc:sldMkLst>
      </pc:sldChg>
      <pc:sldChg chg="addSp delSp modSp add mod setBg delDesignElem">
        <pc:chgData name="Marie Tatiana Forconi" userId="65a3a94a7c6d30ab" providerId="LiveId" clId="{8430D248-747A-4317-A88B-706A74C34106}" dt="2025-07-10T12:20:40.462" v="5556" actId="6549"/>
        <pc:sldMkLst>
          <pc:docMk/>
          <pc:sldMk cId="3556906983" sldId="2618"/>
        </pc:sldMkLst>
      </pc:sldChg>
      <pc:sldChg chg="addSp delSp modSp add mod setBg delDesignElem">
        <pc:chgData name="Marie Tatiana Forconi" userId="65a3a94a7c6d30ab" providerId="LiveId" clId="{8430D248-747A-4317-A88B-706A74C34106}" dt="2025-07-10T12:23:56.601" v="5701" actId="208"/>
        <pc:sldMkLst>
          <pc:docMk/>
          <pc:sldMk cId="3652868757" sldId="2619"/>
        </pc:sldMkLst>
      </pc:sldChg>
      <pc:sldChg chg="addSp delSp modSp add mod setBg delDesignElem">
        <pc:chgData name="Marie Tatiana Forconi" userId="65a3a94a7c6d30ab" providerId="LiveId" clId="{8430D248-747A-4317-A88B-706A74C34106}" dt="2025-07-10T12:25:23.002" v="5832" actId="208"/>
        <pc:sldMkLst>
          <pc:docMk/>
          <pc:sldMk cId="1392812070" sldId="2620"/>
        </pc:sldMkLst>
      </pc:sldChg>
      <pc:sldChg chg="addSp delSp modSp add mod setBg delDesignElem">
        <pc:chgData name="Marie Tatiana Forconi" userId="65a3a94a7c6d30ab" providerId="LiveId" clId="{8430D248-747A-4317-A88B-706A74C34106}" dt="2025-07-10T12:28:09.034" v="5933" actId="1076"/>
        <pc:sldMkLst>
          <pc:docMk/>
          <pc:sldMk cId="2462414041" sldId="2621"/>
        </pc:sldMkLst>
      </pc:sldChg>
    </pc:docChg>
  </pc:docChgLst>
  <pc:docChgLst>
    <pc:chgData name="Marie Tatiana Forconi" userId="65a3a94a7c6d30ab" providerId="LiveId" clId="{E75B1F86-188C-4A25-A3A6-374B78858C6F}"/>
    <pc:docChg chg="undo custSel addSld delSld modSld modSection">
      <pc:chgData name="Marie Tatiana Forconi" userId="65a3a94a7c6d30ab" providerId="LiveId" clId="{E75B1F86-188C-4A25-A3A6-374B78858C6F}" dt="2025-08-22T15:59:04.258" v="3085" actId="208"/>
      <pc:docMkLst>
        <pc:docMk/>
      </pc:docMkLst>
      <pc:sldChg chg="modSp mod">
        <pc:chgData name="Marie Tatiana Forconi" userId="65a3a94a7c6d30ab" providerId="LiveId" clId="{E75B1F86-188C-4A25-A3A6-374B78858C6F}" dt="2025-08-22T15:52:17.997" v="2842" actId="20577"/>
        <pc:sldMkLst>
          <pc:docMk/>
          <pc:sldMk cId="2508068209" sldId="2597"/>
        </pc:sldMkLst>
        <pc:spChg chg="mod">
          <ac:chgData name="Marie Tatiana Forconi" userId="65a3a94a7c6d30ab" providerId="LiveId" clId="{E75B1F86-188C-4A25-A3A6-374B78858C6F}" dt="2025-08-22T15:52:17.997" v="2842" actId="20577"/>
          <ac:spMkLst>
            <pc:docMk/>
            <pc:sldMk cId="2508068209" sldId="2597"/>
            <ac:spMk id="2" creationId="{A564A193-7C78-E426-7992-61089AD7224A}"/>
          </ac:spMkLst>
        </pc:spChg>
        <pc:spChg chg="mod">
          <ac:chgData name="Marie Tatiana Forconi" userId="65a3a94a7c6d30ab" providerId="LiveId" clId="{E75B1F86-188C-4A25-A3A6-374B78858C6F}" dt="2025-08-22T15:40:41.478" v="1990" actId="20577"/>
          <ac:spMkLst>
            <pc:docMk/>
            <pc:sldMk cId="2508068209" sldId="2597"/>
            <ac:spMk id="3" creationId="{F635FB7A-E379-639E-1B45-003E68D6B20D}"/>
          </ac:spMkLst>
        </pc:spChg>
      </pc:sldChg>
      <pc:sldChg chg="addSp delSp modSp mod">
        <pc:chgData name="Marie Tatiana Forconi" userId="65a3a94a7c6d30ab" providerId="LiveId" clId="{E75B1F86-188C-4A25-A3A6-374B78858C6F}" dt="2025-08-22T12:00:18.165" v="671"/>
        <pc:sldMkLst>
          <pc:docMk/>
          <pc:sldMk cId="815239959" sldId="2598"/>
        </pc:sldMkLst>
        <pc:spChg chg="mod">
          <ac:chgData name="Marie Tatiana Forconi" userId="65a3a94a7c6d30ab" providerId="LiveId" clId="{E75B1F86-188C-4A25-A3A6-374B78858C6F}" dt="2025-08-15T09:58:41.745" v="611" actId="1076"/>
          <ac:spMkLst>
            <pc:docMk/>
            <pc:sldMk cId="815239959" sldId="2598"/>
            <ac:spMk id="2" creationId="{27B009B2-4E27-74ED-81E0-C8B557A0914B}"/>
          </ac:spMkLst>
        </pc:spChg>
        <pc:spChg chg="mod">
          <ac:chgData name="Marie Tatiana Forconi" userId="65a3a94a7c6d30ab" providerId="LiveId" clId="{E75B1F86-188C-4A25-A3A6-374B78858C6F}" dt="2025-08-15T13:25:09.243" v="645" actId="1076"/>
          <ac:spMkLst>
            <pc:docMk/>
            <pc:sldMk cId="815239959" sldId="2598"/>
            <ac:spMk id="3" creationId="{538B6647-DBA6-9023-3135-52248E8EC2EA}"/>
          </ac:spMkLst>
        </pc:spChg>
        <pc:spChg chg="mod">
          <ac:chgData name="Marie Tatiana Forconi" userId="65a3a94a7c6d30ab" providerId="LiveId" clId="{E75B1F86-188C-4A25-A3A6-374B78858C6F}" dt="2025-08-15T09:58:53.383" v="613" actId="1076"/>
          <ac:spMkLst>
            <pc:docMk/>
            <pc:sldMk cId="815239959" sldId="2598"/>
            <ac:spMk id="4" creationId="{EAEFC794-7555-BE96-05D8-D90F35A0D319}"/>
          </ac:spMkLst>
        </pc:spChg>
        <pc:spChg chg="mod">
          <ac:chgData name="Marie Tatiana Forconi" userId="65a3a94a7c6d30ab" providerId="LiveId" clId="{E75B1F86-188C-4A25-A3A6-374B78858C6F}" dt="2025-08-15T09:57:58.130" v="606" actId="1076"/>
          <ac:spMkLst>
            <pc:docMk/>
            <pc:sldMk cId="815239959" sldId="2598"/>
            <ac:spMk id="5" creationId="{F7305787-D8A8-B98C-78A3-BE3AECA5EDEF}"/>
          </ac:spMkLst>
        </pc:spChg>
        <pc:spChg chg="mod">
          <ac:chgData name="Marie Tatiana Forconi" userId="65a3a94a7c6d30ab" providerId="LiveId" clId="{E75B1F86-188C-4A25-A3A6-374B78858C6F}" dt="2025-08-15T09:58:36.965" v="610" actId="1076"/>
          <ac:spMkLst>
            <pc:docMk/>
            <pc:sldMk cId="815239959" sldId="2598"/>
            <ac:spMk id="7" creationId="{99487982-3B89-6436-1E7E-149CC4054207}"/>
          </ac:spMkLst>
        </pc:spChg>
        <pc:spChg chg="mod">
          <ac:chgData name="Marie Tatiana Forconi" userId="65a3a94a7c6d30ab" providerId="LiveId" clId="{E75B1F86-188C-4A25-A3A6-374B78858C6F}" dt="2025-08-15T13:25:12.148" v="646" actId="1076"/>
          <ac:spMkLst>
            <pc:docMk/>
            <pc:sldMk cId="815239959" sldId="2598"/>
            <ac:spMk id="9" creationId="{30E647FD-D9F9-B5F9-1AA8-8FD11907F79E}"/>
          </ac:spMkLst>
        </pc:spChg>
        <pc:spChg chg="mod">
          <ac:chgData name="Marie Tatiana Forconi" userId="65a3a94a7c6d30ab" providerId="LiveId" clId="{E75B1F86-188C-4A25-A3A6-374B78858C6F}" dt="2025-08-15T09:58:13.126" v="609" actId="20577"/>
          <ac:spMkLst>
            <pc:docMk/>
            <pc:sldMk cId="815239959" sldId="2598"/>
            <ac:spMk id="11" creationId="{514930F8-CC00-C274-EC85-C43744846C91}"/>
          </ac:spMkLst>
        </pc:spChg>
        <pc:spChg chg="mod">
          <ac:chgData name="Marie Tatiana Forconi" userId="65a3a94a7c6d30ab" providerId="LiveId" clId="{E75B1F86-188C-4A25-A3A6-374B78858C6F}" dt="2025-08-15T09:59:06.958" v="616" actId="1076"/>
          <ac:spMkLst>
            <pc:docMk/>
            <pc:sldMk cId="815239959" sldId="2598"/>
            <ac:spMk id="20" creationId="{EE3F669B-1C84-5F9C-2551-56DA95E7920A}"/>
          </ac:spMkLst>
        </pc:spChg>
        <pc:picChg chg="add mod">
          <ac:chgData name="Marie Tatiana Forconi" userId="65a3a94a7c6d30ab" providerId="LiveId" clId="{E75B1F86-188C-4A25-A3A6-374B78858C6F}" dt="2025-08-15T11:38:00.652" v="630" actId="1076"/>
          <ac:picMkLst>
            <pc:docMk/>
            <pc:sldMk cId="815239959" sldId="2598"/>
            <ac:picMk id="8" creationId="{BE419EBE-6623-3F33-C4D9-56B86A3F8ADB}"/>
          </ac:picMkLst>
        </pc:picChg>
        <pc:picChg chg="add mod">
          <ac:chgData name="Marie Tatiana Forconi" userId="65a3a94a7c6d30ab" providerId="LiveId" clId="{E75B1F86-188C-4A25-A3A6-374B78858C6F}" dt="2025-08-15T14:13:24.387" v="651"/>
          <ac:picMkLst>
            <pc:docMk/>
            <pc:sldMk cId="815239959" sldId="2598"/>
            <ac:picMk id="10" creationId="{1266A6CB-998B-5AED-825A-7D1610F8366A}"/>
          </ac:picMkLst>
        </pc:picChg>
        <pc:picChg chg="add mod">
          <ac:chgData name="Marie Tatiana Forconi" userId="65a3a94a7c6d30ab" providerId="LiveId" clId="{E75B1F86-188C-4A25-A3A6-374B78858C6F}" dt="2025-08-15T11:38:24.508" v="632"/>
          <ac:picMkLst>
            <pc:docMk/>
            <pc:sldMk cId="815239959" sldId="2598"/>
            <ac:picMk id="13" creationId="{A134E4C9-FDFD-F6FA-F6BE-637F2018D585}"/>
          </ac:picMkLst>
        </pc:picChg>
        <pc:picChg chg="add mod">
          <ac:chgData name="Marie Tatiana Forconi" userId="65a3a94a7c6d30ab" providerId="LiveId" clId="{E75B1F86-188C-4A25-A3A6-374B78858C6F}" dt="2025-08-15T15:43:28.582" v="656"/>
          <ac:picMkLst>
            <pc:docMk/>
            <pc:sldMk cId="815239959" sldId="2598"/>
            <ac:picMk id="14" creationId="{D5F5E035-B560-CAAC-FFB4-FBE5100CEA1E}"/>
          </ac:picMkLst>
        </pc:picChg>
        <pc:picChg chg="add mod">
          <ac:chgData name="Marie Tatiana Forconi" userId="65a3a94a7c6d30ab" providerId="LiveId" clId="{E75B1F86-188C-4A25-A3A6-374B78858C6F}" dt="2025-08-22T11:59:29.600" v="666"/>
          <ac:picMkLst>
            <pc:docMk/>
            <pc:sldMk cId="815239959" sldId="2598"/>
            <ac:picMk id="15" creationId="{7C8ABFCB-5B19-92DC-23DE-006A630E2A8E}"/>
          </ac:picMkLst>
        </pc:picChg>
        <pc:picChg chg="add mod">
          <ac:chgData name="Marie Tatiana Forconi" userId="65a3a94a7c6d30ab" providerId="LiveId" clId="{E75B1F86-188C-4A25-A3A6-374B78858C6F}" dt="2025-08-15T12:09:16.954" v="642"/>
          <ac:picMkLst>
            <pc:docMk/>
            <pc:sldMk cId="815239959" sldId="2598"/>
            <ac:picMk id="17" creationId="{9A5C86EC-F5F3-C242-62B4-B4BC3BF66008}"/>
          </ac:picMkLst>
        </pc:picChg>
        <pc:picChg chg="add mod">
          <ac:chgData name="Marie Tatiana Forconi" userId="65a3a94a7c6d30ab" providerId="LiveId" clId="{E75B1F86-188C-4A25-A3A6-374B78858C6F}" dt="2025-08-22T12:00:18.165" v="671"/>
          <ac:picMkLst>
            <pc:docMk/>
            <pc:sldMk cId="815239959" sldId="2598"/>
            <ac:picMk id="21" creationId="{51A06195-44BB-090E-DF5E-7116608CDA3F}"/>
          </ac:picMkLst>
        </pc:picChg>
      </pc:sldChg>
      <pc:sldChg chg="addSp delSp modSp mod">
        <pc:chgData name="Marie Tatiana Forconi" userId="65a3a94a7c6d30ab" providerId="LiveId" clId="{E75B1F86-188C-4A25-A3A6-374B78858C6F}" dt="2025-08-22T15:29:56.723" v="1336" actId="20577"/>
        <pc:sldMkLst>
          <pc:docMk/>
          <pc:sldMk cId="4262721075" sldId="2599"/>
        </pc:sldMkLst>
        <pc:spChg chg="add mod">
          <ac:chgData name="Marie Tatiana Forconi" userId="65a3a94a7c6d30ab" providerId="LiveId" clId="{E75B1F86-188C-4A25-A3A6-374B78858C6F}" dt="2025-08-22T15:27:48.871" v="1292" actId="1035"/>
          <ac:spMkLst>
            <pc:docMk/>
            <pc:sldMk cId="4262721075" sldId="2599"/>
            <ac:spMk id="2" creationId="{56F73C23-076D-FDBF-C18F-DC008D30611F}"/>
          </ac:spMkLst>
        </pc:spChg>
        <pc:spChg chg="mod">
          <ac:chgData name="Marie Tatiana Forconi" userId="65a3a94a7c6d30ab" providerId="LiveId" clId="{E75B1F86-188C-4A25-A3A6-374B78858C6F}" dt="2025-08-22T15:26:57.550" v="1249" actId="20577"/>
          <ac:spMkLst>
            <pc:docMk/>
            <pc:sldMk cId="4262721075" sldId="2599"/>
            <ac:spMk id="4" creationId="{EB06BD09-2844-8CF7-FE46-E6BA1E5C9A3F}"/>
          </ac:spMkLst>
        </pc:spChg>
        <pc:spChg chg="add del">
          <ac:chgData name="Marie Tatiana Forconi" userId="65a3a94a7c6d30ab" providerId="LiveId" clId="{E75B1F86-188C-4A25-A3A6-374B78858C6F}" dt="2025-08-22T13:11:22.322" v="1228" actId="478"/>
          <ac:spMkLst>
            <pc:docMk/>
            <pc:sldMk cId="4262721075" sldId="2599"/>
            <ac:spMk id="6" creationId="{FDEC56E2-4AF8-27F0-ABD0-10E48798E133}"/>
          </ac:spMkLst>
        </pc:spChg>
        <pc:graphicFrameChg chg="mod modGraphic">
          <ac:chgData name="Marie Tatiana Forconi" userId="65a3a94a7c6d30ab" providerId="LiveId" clId="{E75B1F86-188C-4A25-A3A6-374B78858C6F}" dt="2025-08-22T15:29:56.723" v="1336" actId="20577"/>
          <ac:graphicFrameMkLst>
            <pc:docMk/>
            <pc:sldMk cId="4262721075" sldId="2599"/>
            <ac:graphicFrameMk id="16" creationId="{2BD2EBE3-3DA7-6CDB-E99A-7EAF6884FAF5}"/>
          </ac:graphicFrameMkLst>
        </pc:graphicFrameChg>
        <pc:picChg chg="add mod">
          <ac:chgData name="Marie Tatiana Forconi" userId="65a3a94a7c6d30ab" providerId="LiveId" clId="{E75B1F86-188C-4A25-A3A6-374B78858C6F}" dt="2025-08-22T13:09:44.718" v="1049" actId="1076"/>
          <ac:picMkLst>
            <pc:docMk/>
            <pc:sldMk cId="4262721075" sldId="2599"/>
            <ac:picMk id="5" creationId="{A3AEC780-90EF-2AC6-2414-148BB58C9CFD}"/>
          </ac:picMkLst>
        </pc:picChg>
      </pc:sldChg>
      <pc:sldChg chg="del">
        <pc:chgData name="Marie Tatiana Forconi" userId="65a3a94a7c6d30ab" providerId="LiveId" clId="{E75B1F86-188C-4A25-A3A6-374B78858C6F}" dt="2025-08-22T13:04:36.637" v="927" actId="47"/>
        <pc:sldMkLst>
          <pc:docMk/>
          <pc:sldMk cId="2982626167" sldId="2600"/>
        </pc:sldMkLst>
      </pc:sldChg>
      <pc:sldChg chg="addSp modSp mod">
        <pc:chgData name="Marie Tatiana Forconi" userId="65a3a94a7c6d30ab" providerId="LiveId" clId="{E75B1F86-188C-4A25-A3A6-374B78858C6F}" dt="2025-08-22T13:04:16.396" v="924" actId="20577"/>
        <pc:sldMkLst>
          <pc:docMk/>
          <pc:sldMk cId="849928516" sldId="2601"/>
        </pc:sldMkLst>
        <pc:spChg chg="mod">
          <ac:chgData name="Marie Tatiana Forconi" userId="65a3a94a7c6d30ab" providerId="LiveId" clId="{E75B1F86-188C-4A25-A3A6-374B78858C6F}" dt="2025-08-22T13:03:45.810" v="877" actId="20577"/>
          <ac:spMkLst>
            <pc:docMk/>
            <pc:sldMk cId="849928516" sldId="2601"/>
            <ac:spMk id="15" creationId="{BE1C31E0-AE3A-E7BC-AEE6-696ABA35C9CF}"/>
          </ac:spMkLst>
        </pc:spChg>
        <pc:graphicFrameChg chg="modGraphic">
          <ac:chgData name="Marie Tatiana Forconi" userId="65a3a94a7c6d30ab" providerId="LiveId" clId="{E75B1F86-188C-4A25-A3A6-374B78858C6F}" dt="2025-08-22T13:04:16.396" v="924" actId="20577"/>
          <ac:graphicFrameMkLst>
            <pc:docMk/>
            <pc:sldMk cId="849928516" sldId="2601"/>
            <ac:graphicFrameMk id="16" creationId="{0BF24214-CD48-88A8-020F-4DA60A331766}"/>
          </ac:graphicFrameMkLst>
        </pc:graphicFrameChg>
        <pc:picChg chg="add mod">
          <ac:chgData name="Marie Tatiana Forconi" userId="65a3a94a7c6d30ab" providerId="LiveId" clId="{E75B1F86-188C-4A25-A3A6-374B78858C6F}" dt="2025-08-22T13:02:21.790" v="819" actId="1076"/>
          <ac:picMkLst>
            <pc:docMk/>
            <pc:sldMk cId="849928516" sldId="2601"/>
            <ac:picMk id="4" creationId="{390823CC-7DBF-4103-B4BD-3816626E7256}"/>
          </ac:picMkLst>
        </pc:picChg>
      </pc:sldChg>
      <pc:sldChg chg="addSp delSp modSp mod">
        <pc:chgData name="Marie Tatiana Forconi" userId="65a3a94a7c6d30ab" providerId="LiveId" clId="{E75B1F86-188C-4A25-A3A6-374B78858C6F}" dt="2025-08-22T15:58:34.926" v="3080" actId="1076"/>
        <pc:sldMkLst>
          <pc:docMk/>
          <pc:sldMk cId="3002504981" sldId="2602"/>
        </pc:sldMkLst>
        <pc:spChg chg="add mod">
          <ac:chgData name="Marie Tatiana Forconi" userId="65a3a94a7c6d30ab" providerId="LiveId" clId="{E75B1F86-188C-4A25-A3A6-374B78858C6F}" dt="2025-08-22T15:55:40.657" v="2880" actId="20577"/>
          <ac:spMkLst>
            <pc:docMk/>
            <pc:sldMk cId="3002504981" sldId="2602"/>
            <ac:spMk id="2" creationId="{25768C5B-660A-8E9E-9712-58A99EF50719}"/>
          </ac:spMkLst>
        </pc:spChg>
        <pc:spChg chg="add mod">
          <ac:chgData name="Marie Tatiana Forconi" userId="65a3a94a7c6d30ab" providerId="LiveId" clId="{E75B1F86-188C-4A25-A3A6-374B78858C6F}" dt="2025-08-22T15:58:34.926" v="3080" actId="1076"/>
          <ac:spMkLst>
            <pc:docMk/>
            <pc:sldMk cId="3002504981" sldId="2602"/>
            <ac:spMk id="4" creationId="{135984B2-4D98-ABA1-79E8-A2CA011F2FFA}"/>
          </ac:spMkLst>
        </pc:spChg>
        <pc:spChg chg="del mod">
          <ac:chgData name="Marie Tatiana Forconi" userId="65a3a94a7c6d30ab" providerId="LiveId" clId="{E75B1F86-188C-4A25-A3A6-374B78858C6F}" dt="2025-08-22T15:55:09.856" v="2848" actId="478"/>
          <ac:spMkLst>
            <pc:docMk/>
            <pc:sldMk cId="3002504981" sldId="2602"/>
            <ac:spMk id="15" creationId="{DF47CAC0-9E44-FFEF-9959-91CF87F559EA}"/>
          </ac:spMkLst>
        </pc:spChg>
        <pc:graphicFrameChg chg="mod modGraphic">
          <ac:chgData name="Marie Tatiana Forconi" userId="65a3a94a7c6d30ab" providerId="LiveId" clId="{E75B1F86-188C-4A25-A3A6-374B78858C6F}" dt="2025-08-22T15:58:25.106" v="3078" actId="1076"/>
          <ac:graphicFrameMkLst>
            <pc:docMk/>
            <pc:sldMk cId="3002504981" sldId="2602"/>
            <ac:graphicFrameMk id="16" creationId="{A1C776F3-544E-18B4-B37D-46E869CE3170}"/>
          </ac:graphicFrameMkLst>
        </pc:graphicFrameChg>
        <pc:picChg chg="add mod">
          <ac:chgData name="Marie Tatiana Forconi" userId="65a3a94a7c6d30ab" providerId="LiveId" clId="{E75B1F86-188C-4A25-A3A6-374B78858C6F}" dt="2025-08-22T15:58:31.180" v="3079" actId="1076"/>
          <ac:picMkLst>
            <pc:docMk/>
            <pc:sldMk cId="3002504981" sldId="2602"/>
            <ac:picMk id="2050" creationId="{027AB86B-CEC2-2793-27E1-D65529DD898F}"/>
          </ac:picMkLst>
        </pc:picChg>
      </pc:sldChg>
      <pc:sldChg chg="delSp modSp mod">
        <pc:chgData name="Marie Tatiana Forconi" userId="65a3a94a7c6d30ab" providerId="LiveId" clId="{E75B1F86-188C-4A25-A3A6-374B78858C6F}" dt="2025-08-15T09:30:30.860" v="588" actId="478"/>
        <pc:sldMkLst>
          <pc:docMk/>
          <pc:sldMk cId="3656226344" sldId="2603"/>
        </pc:sldMkLst>
        <pc:spChg chg="mod">
          <ac:chgData name="Marie Tatiana Forconi" userId="65a3a94a7c6d30ab" providerId="LiveId" clId="{E75B1F86-188C-4A25-A3A6-374B78858C6F}" dt="2025-08-15T09:29:43.137" v="559" actId="20577"/>
          <ac:spMkLst>
            <pc:docMk/>
            <pc:sldMk cId="3656226344" sldId="2603"/>
            <ac:spMk id="2" creationId="{98BD151D-9214-C23B-B3AC-1AD3B2CBF893}"/>
          </ac:spMkLst>
        </pc:spChg>
        <pc:graphicFrameChg chg="mod">
          <ac:chgData name="Marie Tatiana Forconi" userId="65a3a94a7c6d30ab" providerId="LiveId" clId="{E75B1F86-188C-4A25-A3A6-374B78858C6F}" dt="2025-08-15T09:30:20.941" v="587" actId="20577"/>
          <ac:graphicFrameMkLst>
            <pc:docMk/>
            <pc:sldMk cId="3656226344" sldId="2603"/>
            <ac:graphicFrameMk id="16" creationId="{1DFD6C2E-CCA3-2283-CD3C-59CCF4998922}"/>
          </ac:graphicFrameMkLst>
        </pc:graphicFrameChg>
      </pc:sldChg>
      <pc:sldChg chg="addSp modSp mod">
        <pc:chgData name="Marie Tatiana Forconi" userId="65a3a94a7c6d30ab" providerId="LiveId" clId="{E75B1F86-188C-4A25-A3A6-374B78858C6F}" dt="2025-08-15T06:08:57.244" v="399" actId="20577"/>
        <pc:sldMkLst>
          <pc:docMk/>
          <pc:sldMk cId="1836384146" sldId="2604"/>
        </pc:sldMkLst>
        <pc:spChg chg="mod">
          <ac:chgData name="Marie Tatiana Forconi" userId="65a3a94a7c6d30ab" providerId="LiveId" clId="{E75B1F86-188C-4A25-A3A6-374B78858C6F}" dt="2025-08-15T06:06:59.931" v="194" actId="20577"/>
          <ac:spMkLst>
            <pc:docMk/>
            <pc:sldMk cId="1836384146" sldId="2604"/>
            <ac:spMk id="15" creationId="{9842A0B8-B234-9E56-9855-EA51B3B20B24}"/>
          </ac:spMkLst>
        </pc:spChg>
        <pc:graphicFrameChg chg="mod modGraphic">
          <ac:chgData name="Marie Tatiana Forconi" userId="65a3a94a7c6d30ab" providerId="LiveId" clId="{E75B1F86-188C-4A25-A3A6-374B78858C6F}" dt="2025-08-15T06:08:57.244" v="399" actId="20577"/>
          <ac:graphicFrameMkLst>
            <pc:docMk/>
            <pc:sldMk cId="1836384146" sldId="2604"/>
            <ac:graphicFrameMk id="16" creationId="{B034165F-B993-4E8F-DF6B-BE8BB80E58E0}"/>
          </ac:graphicFrameMkLst>
        </pc:graphicFrameChg>
        <pc:picChg chg="add mod modCrop">
          <ac:chgData name="Marie Tatiana Forconi" userId="65a3a94a7c6d30ab" providerId="LiveId" clId="{E75B1F86-188C-4A25-A3A6-374B78858C6F}" dt="2025-08-15T06:05:58.263" v="163" actId="732"/>
          <ac:picMkLst>
            <pc:docMk/>
            <pc:sldMk cId="1836384146" sldId="2604"/>
            <ac:picMk id="4" creationId="{6608403B-9844-D28B-5BEA-89287BB5E735}"/>
          </ac:picMkLst>
        </pc:picChg>
      </pc:sldChg>
      <pc:sldChg chg="delSp modSp add mod setBg delDesignElem">
        <pc:chgData name="Marie Tatiana Forconi" userId="65a3a94a7c6d30ab" providerId="LiveId" clId="{E75B1F86-188C-4A25-A3A6-374B78858C6F}" dt="2025-08-22T15:32:07.021" v="1351" actId="20577"/>
        <pc:sldMkLst>
          <pc:docMk/>
          <pc:sldMk cId="909341424" sldId="2612"/>
        </pc:sldMkLst>
        <pc:spChg chg="del">
          <ac:chgData name="Marie Tatiana Forconi" userId="65a3a94a7c6d30ab" providerId="LiveId" clId="{E75B1F86-188C-4A25-A3A6-374B78858C6F}" dt="2025-08-22T13:04:33.879" v="926"/>
          <ac:spMkLst>
            <pc:docMk/>
            <pc:sldMk cId="909341424" sldId="2612"/>
            <ac:spMk id="10" creationId="{27151076-B549-B80A-0087-D799D04DD66C}"/>
          </ac:spMkLst>
        </pc:spChg>
        <pc:spChg chg="del">
          <ac:chgData name="Marie Tatiana Forconi" userId="65a3a94a7c6d30ab" providerId="LiveId" clId="{E75B1F86-188C-4A25-A3A6-374B78858C6F}" dt="2025-08-22T13:04:33.879" v="926"/>
          <ac:spMkLst>
            <pc:docMk/>
            <pc:sldMk cId="909341424" sldId="2612"/>
            <ac:spMk id="12" creationId="{2D45B597-F225-0181-05B1-0491F96A0019}"/>
          </ac:spMkLst>
        </pc:spChg>
        <pc:spChg chg="mod">
          <ac:chgData name="Marie Tatiana Forconi" userId="65a3a94a7c6d30ab" providerId="LiveId" clId="{E75B1F86-188C-4A25-A3A6-374B78858C6F}" dt="2025-08-22T13:04:42.137" v="929" actId="20577"/>
          <ac:spMkLst>
            <pc:docMk/>
            <pc:sldMk cId="909341424" sldId="2612"/>
            <ac:spMk id="13" creationId="{102F29DA-DDE1-B17B-7F26-419E752663D9}"/>
          </ac:spMkLst>
        </pc:spChg>
        <pc:spChg chg="del">
          <ac:chgData name="Marie Tatiana Forconi" userId="65a3a94a7c6d30ab" providerId="LiveId" clId="{E75B1F86-188C-4A25-A3A6-374B78858C6F}" dt="2025-08-22T13:04:33.879" v="926"/>
          <ac:spMkLst>
            <pc:docMk/>
            <pc:sldMk cId="909341424" sldId="2612"/>
            <ac:spMk id="14" creationId="{04B1B34A-9963-699B-24CD-A8D90056B1BF}"/>
          </ac:spMkLst>
        </pc:spChg>
        <pc:spChg chg="mod">
          <ac:chgData name="Marie Tatiana Forconi" userId="65a3a94a7c6d30ab" providerId="LiveId" clId="{E75B1F86-188C-4A25-A3A6-374B78858C6F}" dt="2025-08-22T15:32:07.021" v="1351" actId="20577"/>
          <ac:spMkLst>
            <pc:docMk/>
            <pc:sldMk cId="909341424" sldId="2612"/>
            <ac:spMk id="15" creationId="{2A284CDE-BE94-E3D6-2D75-20977F81A1DE}"/>
          </ac:spMkLst>
        </pc:spChg>
        <pc:graphicFrameChg chg="mod">
          <ac:chgData name="Marie Tatiana Forconi" userId="65a3a94a7c6d30ab" providerId="LiveId" clId="{E75B1F86-188C-4A25-A3A6-374B78858C6F}" dt="2025-08-22T13:08:05.948" v="1046" actId="20577"/>
          <ac:graphicFrameMkLst>
            <pc:docMk/>
            <pc:sldMk cId="909341424" sldId="2612"/>
            <ac:graphicFrameMk id="16" creationId="{B678CD8E-5D5B-5A15-1711-879611A3D2DA}"/>
          </ac:graphicFrameMkLst>
        </pc:graphicFrameChg>
      </pc:sldChg>
      <pc:sldChg chg="addSp delSp modSp add mod setBg delDesignElem">
        <pc:chgData name="Marie Tatiana Forconi" userId="65a3a94a7c6d30ab" providerId="LiveId" clId="{E75B1F86-188C-4A25-A3A6-374B78858C6F}" dt="2025-08-22T15:52:34.906" v="2844" actId="1076"/>
        <pc:sldMkLst>
          <pc:docMk/>
          <pc:sldMk cId="3217510701" sldId="2613"/>
        </pc:sldMkLst>
        <pc:spChg chg="add mod">
          <ac:chgData name="Marie Tatiana Forconi" userId="65a3a94a7c6d30ab" providerId="LiveId" clId="{E75B1F86-188C-4A25-A3A6-374B78858C6F}" dt="2025-08-22T15:28:36.424" v="1304"/>
          <ac:spMkLst>
            <pc:docMk/>
            <pc:sldMk cId="3217510701" sldId="2613"/>
            <ac:spMk id="2" creationId="{76DC9492-B388-B79E-5FE0-46BAC3ADC26E}"/>
          </ac:spMkLst>
        </pc:spChg>
        <pc:spChg chg="add mod">
          <ac:chgData name="Marie Tatiana Forconi" userId="65a3a94a7c6d30ab" providerId="LiveId" clId="{E75B1F86-188C-4A25-A3A6-374B78858C6F}" dt="2025-08-22T15:52:34.906" v="2844" actId="1076"/>
          <ac:spMkLst>
            <pc:docMk/>
            <pc:sldMk cId="3217510701" sldId="2613"/>
            <ac:spMk id="6" creationId="{9A49A3C4-9326-AB03-DAA3-A5E5FBA753EE}"/>
          </ac:spMkLst>
        </pc:spChg>
        <pc:spChg chg="del">
          <ac:chgData name="Marie Tatiana Forconi" userId="65a3a94a7c6d30ab" providerId="LiveId" clId="{E75B1F86-188C-4A25-A3A6-374B78858C6F}" dt="2025-08-22T15:28:13.639" v="1303"/>
          <ac:spMkLst>
            <pc:docMk/>
            <pc:sldMk cId="3217510701" sldId="2613"/>
            <ac:spMk id="10" creationId="{8C655A9C-B67C-646C-A9A4-9D3B9D6776A2}"/>
          </ac:spMkLst>
        </pc:spChg>
        <pc:spChg chg="del">
          <ac:chgData name="Marie Tatiana Forconi" userId="65a3a94a7c6d30ab" providerId="LiveId" clId="{E75B1F86-188C-4A25-A3A6-374B78858C6F}" dt="2025-08-22T15:28:13.639" v="1303"/>
          <ac:spMkLst>
            <pc:docMk/>
            <pc:sldMk cId="3217510701" sldId="2613"/>
            <ac:spMk id="12" creationId="{22489EFA-7947-9DC2-8C33-D4165EED1CD1}"/>
          </ac:spMkLst>
        </pc:spChg>
        <pc:spChg chg="del">
          <ac:chgData name="Marie Tatiana Forconi" userId="65a3a94a7c6d30ab" providerId="LiveId" clId="{E75B1F86-188C-4A25-A3A6-374B78858C6F}" dt="2025-08-22T15:28:13.639" v="1303"/>
          <ac:spMkLst>
            <pc:docMk/>
            <pc:sldMk cId="3217510701" sldId="2613"/>
            <ac:spMk id="14" creationId="{7F4A7981-9453-0953-DCBF-AFEEF0BE4B9B}"/>
          </ac:spMkLst>
        </pc:spChg>
      </pc:sldChg>
      <pc:sldChg chg="addSp delSp modSp add mod setBg delDesignElem">
        <pc:chgData name="Marie Tatiana Forconi" userId="65a3a94a7c6d30ab" providerId="LiveId" clId="{E75B1F86-188C-4A25-A3A6-374B78858C6F}" dt="2025-08-22T15:50:50.543" v="2836" actId="14100"/>
        <pc:sldMkLst>
          <pc:docMk/>
          <pc:sldMk cId="1847176261" sldId="2614"/>
        </pc:sldMkLst>
        <pc:spChg chg="add mod">
          <ac:chgData name="Marie Tatiana Forconi" userId="65a3a94a7c6d30ab" providerId="LiveId" clId="{E75B1F86-188C-4A25-A3A6-374B78858C6F}" dt="2025-08-22T15:28:38.330" v="1305"/>
          <ac:spMkLst>
            <pc:docMk/>
            <pc:sldMk cId="1847176261" sldId="2614"/>
            <ac:spMk id="2" creationId="{53BFDEED-BC27-08DF-37FB-2BC176D6D865}"/>
          </ac:spMkLst>
        </pc:spChg>
        <pc:spChg chg="add mod">
          <ac:chgData name="Marie Tatiana Forconi" userId="65a3a94a7c6d30ab" providerId="LiveId" clId="{E75B1F86-188C-4A25-A3A6-374B78858C6F}" dt="2025-08-22T15:50:50.543" v="2836" actId="14100"/>
          <ac:spMkLst>
            <pc:docMk/>
            <pc:sldMk cId="1847176261" sldId="2614"/>
            <ac:spMk id="6" creationId="{87B648CB-077B-959D-1EBD-F9C1C2DE3AC3}"/>
          </ac:spMkLst>
        </pc:spChg>
        <pc:spChg chg="del">
          <ac:chgData name="Marie Tatiana Forconi" userId="65a3a94a7c6d30ab" providerId="LiveId" clId="{E75B1F86-188C-4A25-A3A6-374B78858C6F}" dt="2025-08-22T15:28:13.639" v="1303"/>
          <ac:spMkLst>
            <pc:docMk/>
            <pc:sldMk cId="1847176261" sldId="2614"/>
            <ac:spMk id="10" creationId="{4301CF19-7422-894B-5727-1A0B88D8CC21}"/>
          </ac:spMkLst>
        </pc:spChg>
        <pc:spChg chg="del">
          <ac:chgData name="Marie Tatiana Forconi" userId="65a3a94a7c6d30ab" providerId="LiveId" clId="{E75B1F86-188C-4A25-A3A6-374B78858C6F}" dt="2025-08-22T15:28:13.639" v="1303"/>
          <ac:spMkLst>
            <pc:docMk/>
            <pc:sldMk cId="1847176261" sldId="2614"/>
            <ac:spMk id="12" creationId="{FDF09BE7-BAAE-7457-F4F0-875E4CE132D5}"/>
          </ac:spMkLst>
        </pc:spChg>
        <pc:spChg chg="del">
          <ac:chgData name="Marie Tatiana Forconi" userId="65a3a94a7c6d30ab" providerId="LiveId" clId="{E75B1F86-188C-4A25-A3A6-374B78858C6F}" dt="2025-08-22T15:28:13.639" v="1303"/>
          <ac:spMkLst>
            <pc:docMk/>
            <pc:sldMk cId="1847176261" sldId="2614"/>
            <ac:spMk id="14" creationId="{D484608D-0E69-DC01-0FD4-6E194844FC51}"/>
          </ac:spMkLst>
        </pc:spChg>
      </pc:sldChg>
      <pc:sldChg chg="addSp delSp modSp add mod setBg delDesignElem">
        <pc:chgData name="Marie Tatiana Forconi" userId="65a3a94a7c6d30ab" providerId="LiveId" clId="{E75B1F86-188C-4A25-A3A6-374B78858C6F}" dt="2025-08-22T15:50:07.131" v="2830" actId="208"/>
        <pc:sldMkLst>
          <pc:docMk/>
          <pc:sldMk cId="3329131503" sldId="2615"/>
        </pc:sldMkLst>
        <pc:spChg chg="add mod">
          <ac:chgData name="Marie Tatiana Forconi" userId="65a3a94a7c6d30ab" providerId="LiveId" clId="{E75B1F86-188C-4A25-A3A6-374B78858C6F}" dt="2025-08-22T15:28:39.915" v="1306"/>
          <ac:spMkLst>
            <pc:docMk/>
            <pc:sldMk cId="3329131503" sldId="2615"/>
            <ac:spMk id="2" creationId="{A6314648-F447-1E9E-6F47-8471FB051325}"/>
          </ac:spMkLst>
        </pc:spChg>
        <pc:spChg chg="add mod">
          <ac:chgData name="Marie Tatiana Forconi" userId="65a3a94a7c6d30ab" providerId="LiveId" clId="{E75B1F86-188C-4A25-A3A6-374B78858C6F}" dt="2025-08-22T15:49:54.069" v="2827" actId="1076"/>
          <ac:spMkLst>
            <pc:docMk/>
            <pc:sldMk cId="3329131503" sldId="2615"/>
            <ac:spMk id="7" creationId="{19E1D77F-3BBE-E734-9BEB-E18C777AA771}"/>
          </ac:spMkLst>
        </pc:spChg>
        <pc:spChg chg="del">
          <ac:chgData name="Marie Tatiana Forconi" userId="65a3a94a7c6d30ab" providerId="LiveId" clId="{E75B1F86-188C-4A25-A3A6-374B78858C6F}" dt="2025-08-22T15:28:13.639" v="1303"/>
          <ac:spMkLst>
            <pc:docMk/>
            <pc:sldMk cId="3329131503" sldId="2615"/>
            <ac:spMk id="10" creationId="{B98BAE06-BB04-0F1B-77B6-00933F48B289}"/>
          </ac:spMkLst>
        </pc:spChg>
        <pc:spChg chg="del">
          <ac:chgData name="Marie Tatiana Forconi" userId="65a3a94a7c6d30ab" providerId="LiveId" clId="{E75B1F86-188C-4A25-A3A6-374B78858C6F}" dt="2025-08-22T15:28:13.639" v="1303"/>
          <ac:spMkLst>
            <pc:docMk/>
            <pc:sldMk cId="3329131503" sldId="2615"/>
            <ac:spMk id="12" creationId="{EFC765B3-BBD2-6659-1689-2D44863B46BC}"/>
          </ac:spMkLst>
        </pc:spChg>
        <pc:spChg chg="del">
          <ac:chgData name="Marie Tatiana Forconi" userId="65a3a94a7c6d30ab" providerId="LiveId" clId="{E75B1F86-188C-4A25-A3A6-374B78858C6F}" dt="2025-08-22T15:28:13.639" v="1303"/>
          <ac:spMkLst>
            <pc:docMk/>
            <pc:sldMk cId="3329131503" sldId="2615"/>
            <ac:spMk id="14" creationId="{D1456BA9-F31C-F4BF-6E68-5240809102DC}"/>
          </ac:spMkLst>
        </pc:spChg>
        <pc:spChg chg="mod">
          <ac:chgData name="Marie Tatiana Forconi" userId="65a3a94a7c6d30ab" providerId="LiveId" clId="{E75B1F86-188C-4A25-A3A6-374B78858C6F}" dt="2025-08-22T15:48:30.572" v="2622" actId="1076"/>
          <ac:spMkLst>
            <pc:docMk/>
            <pc:sldMk cId="3329131503" sldId="2615"/>
            <ac:spMk id="15" creationId="{F7912323-4F95-8450-1F19-D81753370064}"/>
          </ac:spMkLst>
        </pc:spChg>
        <pc:spChg chg="add mod">
          <ac:chgData name="Marie Tatiana Forconi" userId="65a3a94a7c6d30ab" providerId="LiveId" clId="{E75B1F86-188C-4A25-A3A6-374B78858C6F}" dt="2025-08-22T15:49:48.872" v="2826" actId="20577"/>
          <ac:spMkLst>
            <pc:docMk/>
            <pc:sldMk cId="3329131503" sldId="2615"/>
            <ac:spMk id="18" creationId="{AFC2DFD4-C645-AB5C-27A6-4FCA89E612EF}"/>
          </ac:spMkLst>
        </pc:spChg>
        <pc:spChg chg="add mod">
          <ac:chgData name="Marie Tatiana Forconi" userId="65a3a94a7c6d30ab" providerId="LiveId" clId="{E75B1F86-188C-4A25-A3A6-374B78858C6F}" dt="2025-08-22T15:50:07.131" v="2830" actId="208"/>
          <ac:spMkLst>
            <pc:docMk/>
            <pc:sldMk cId="3329131503" sldId="2615"/>
            <ac:spMk id="20" creationId="{E79D906C-B8D1-708A-3CB9-CBAE8A4FCEC6}"/>
          </ac:spMkLst>
        </pc:spChg>
        <pc:cxnChg chg="add mod">
          <ac:chgData name="Marie Tatiana Forconi" userId="65a3a94a7c6d30ab" providerId="LiveId" clId="{E75B1F86-188C-4A25-A3A6-374B78858C6F}" dt="2025-08-22T15:48:36.332" v="2624" actId="208"/>
          <ac:cxnSpMkLst>
            <pc:docMk/>
            <pc:sldMk cId="3329131503" sldId="2615"/>
            <ac:cxnSpMk id="6" creationId="{D53BE270-CC6D-DC55-A38B-E8D85B95B77C}"/>
          </ac:cxnSpMkLst>
        </pc:cxnChg>
        <pc:cxnChg chg="add del">
          <ac:chgData name="Marie Tatiana Forconi" userId="65a3a94a7c6d30ab" providerId="LiveId" clId="{E75B1F86-188C-4A25-A3A6-374B78858C6F}" dt="2025-08-22T15:49:01.080" v="2700" actId="478"/>
          <ac:cxnSpMkLst>
            <pc:docMk/>
            <pc:sldMk cId="3329131503" sldId="2615"/>
            <ac:cxnSpMk id="9" creationId="{3A9E0232-775E-6E9C-BC70-9370B933737E}"/>
          </ac:cxnSpMkLst>
        </pc:cxnChg>
        <pc:cxnChg chg="add mod">
          <ac:chgData name="Marie Tatiana Forconi" userId="65a3a94a7c6d30ab" providerId="LiveId" clId="{E75B1F86-188C-4A25-A3A6-374B78858C6F}" dt="2025-08-22T15:49:07.163" v="2702" actId="208"/>
          <ac:cxnSpMkLst>
            <pc:docMk/>
            <pc:sldMk cId="3329131503" sldId="2615"/>
            <ac:cxnSpMk id="17" creationId="{4831A2B1-6C23-B2FE-85B6-19EC3A0BDC31}"/>
          </ac:cxnSpMkLst>
        </pc:cxnChg>
      </pc:sldChg>
      <pc:sldChg chg="addSp delSp modSp add mod setBg delDesignElem">
        <pc:chgData name="Marie Tatiana Forconi" userId="65a3a94a7c6d30ab" providerId="LiveId" clId="{E75B1F86-188C-4A25-A3A6-374B78858C6F}" dt="2025-08-22T15:47:04.019" v="2620" actId="208"/>
        <pc:sldMkLst>
          <pc:docMk/>
          <pc:sldMk cId="3400519837" sldId="2616"/>
        </pc:sldMkLst>
        <pc:spChg chg="mod">
          <ac:chgData name="Marie Tatiana Forconi" userId="65a3a94a7c6d30ab" providerId="LiveId" clId="{E75B1F86-188C-4A25-A3A6-374B78858C6F}" dt="2025-08-22T15:44:26.922" v="2315" actId="1076"/>
          <ac:spMkLst>
            <pc:docMk/>
            <pc:sldMk cId="3400519837" sldId="2616"/>
            <ac:spMk id="2" creationId="{5A6DF4A2-36B7-8454-130B-92DFFF7E2886}"/>
          </ac:spMkLst>
        </pc:spChg>
        <pc:spChg chg="add mod">
          <ac:chgData name="Marie Tatiana Forconi" userId="65a3a94a7c6d30ab" providerId="LiveId" clId="{E75B1F86-188C-4A25-A3A6-374B78858C6F}" dt="2025-08-22T15:28:43.131" v="1307"/>
          <ac:spMkLst>
            <pc:docMk/>
            <pc:sldMk cId="3400519837" sldId="2616"/>
            <ac:spMk id="3" creationId="{D310C0A6-4BE8-2082-1EF5-456F94416EAE}"/>
          </ac:spMkLst>
        </pc:spChg>
        <pc:spChg chg="add mod">
          <ac:chgData name="Marie Tatiana Forconi" userId="65a3a94a7c6d30ab" providerId="LiveId" clId="{E75B1F86-188C-4A25-A3A6-374B78858C6F}" dt="2025-08-22T15:45:38.797" v="2446" actId="1076"/>
          <ac:spMkLst>
            <pc:docMk/>
            <pc:sldMk cId="3400519837" sldId="2616"/>
            <ac:spMk id="4" creationId="{12E0CA6E-A741-F65C-A7F4-7B45EAFD95E8}"/>
          </ac:spMkLst>
        </pc:spChg>
        <pc:spChg chg="add mod">
          <ac:chgData name="Marie Tatiana Forconi" userId="65a3a94a7c6d30ab" providerId="LiveId" clId="{E75B1F86-188C-4A25-A3A6-374B78858C6F}" dt="2025-08-22T15:46:46.580" v="2613" actId="1076"/>
          <ac:spMkLst>
            <pc:docMk/>
            <pc:sldMk cId="3400519837" sldId="2616"/>
            <ac:spMk id="5" creationId="{46EAE44A-9F80-3080-02F1-787E2F4F3AA3}"/>
          </ac:spMkLst>
        </pc:spChg>
        <pc:spChg chg="add mod">
          <ac:chgData name="Marie Tatiana Forconi" userId="65a3a94a7c6d30ab" providerId="LiveId" clId="{E75B1F86-188C-4A25-A3A6-374B78858C6F}" dt="2025-08-22T15:47:04.019" v="2620" actId="208"/>
          <ac:spMkLst>
            <pc:docMk/>
            <pc:sldMk cId="3400519837" sldId="2616"/>
            <ac:spMk id="8" creationId="{10D80D92-0C48-BD30-B631-55FBC1F9B0F9}"/>
          </ac:spMkLst>
        </pc:spChg>
        <pc:spChg chg="del">
          <ac:chgData name="Marie Tatiana Forconi" userId="65a3a94a7c6d30ab" providerId="LiveId" clId="{E75B1F86-188C-4A25-A3A6-374B78858C6F}" dt="2025-08-22T15:28:13.639" v="1303"/>
          <ac:spMkLst>
            <pc:docMk/>
            <pc:sldMk cId="3400519837" sldId="2616"/>
            <ac:spMk id="10" creationId="{CA536ED5-C738-F59D-6805-331FE0197336}"/>
          </ac:spMkLst>
        </pc:spChg>
        <pc:spChg chg="del">
          <ac:chgData name="Marie Tatiana Forconi" userId="65a3a94a7c6d30ab" providerId="LiveId" clId="{E75B1F86-188C-4A25-A3A6-374B78858C6F}" dt="2025-08-22T15:28:13.639" v="1303"/>
          <ac:spMkLst>
            <pc:docMk/>
            <pc:sldMk cId="3400519837" sldId="2616"/>
            <ac:spMk id="12" creationId="{5FE2F0D8-2FA5-C183-1EC9-08A8D059AE27}"/>
          </ac:spMkLst>
        </pc:spChg>
        <pc:spChg chg="del">
          <ac:chgData name="Marie Tatiana Forconi" userId="65a3a94a7c6d30ab" providerId="LiveId" clId="{E75B1F86-188C-4A25-A3A6-374B78858C6F}" dt="2025-08-22T15:28:13.639" v="1303"/>
          <ac:spMkLst>
            <pc:docMk/>
            <pc:sldMk cId="3400519837" sldId="2616"/>
            <ac:spMk id="14" creationId="{0B953D73-F3F7-5666-BB25-08FE6D2AA024}"/>
          </ac:spMkLst>
        </pc:spChg>
        <pc:cxnChg chg="add mod">
          <ac:chgData name="Marie Tatiana Forconi" userId="65a3a94a7c6d30ab" providerId="LiveId" clId="{E75B1F86-188C-4A25-A3A6-374B78858C6F}" dt="2025-08-22T15:46:51.543" v="2615" actId="208"/>
          <ac:cxnSpMkLst>
            <pc:docMk/>
            <pc:sldMk cId="3400519837" sldId="2616"/>
            <ac:cxnSpMk id="7" creationId="{A9944568-E82A-DA52-B702-8109994CE5AA}"/>
          </ac:cxnSpMkLst>
        </pc:cxnChg>
      </pc:sldChg>
      <pc:sldChg chg="addSp modSp add mod">
        <pc:chgData name="Marie Tatiana Forconi" userId="65a3a94a7c6d30ab" providerId="LiveId" clId="{E75B1F86-188C-4A25-A3A6-374B78858C6F}" dt="2025-08-22T15:44:12.919" v="2313" actId="208"/>
        <pc:sldMkLst>
          <pc:docMk/>
          <pc:sldMk cId="3566840998" sldId="2617"/>
        </pc:sldMkLst>
        <pc:spChg chg="add mod">
          <ac:chgData name="Marie Tatiana Forconi" userId="65a3a94a7c6d30ab" providerId="LiveId" clId="{E75B1F86-188C-4A25-A3A6-374B78858C6F}" dt="2025-08-22T15:28:44.079" v="1308"/>
          <ac:spMkLst>
            <pc:docMk/>
            <pc:sldMk cId="3566840998" sldId="2617"/>
            <ac:spMk id="3" creationId="{8AA1BEBE-437E-8E10-E8B7-679611ECC267}"/>
          </ac:spMkLst>
        </pc:spChg>
        <pc:spChg chg="add mod">
          <ac:chgData name="Marie Tatiana Forconi" userId="65a3a94a7c6d30ab" providerId="LiveId" clId="{E75B1F86-188C-4A25-A3A6-374B78858C6F}" dt="2025-08-22T15:43:43.028" v="2246" actId="122"/>
          <ac:spMkLst>
            <pc:docMk/>
            <pc:sldMk cId="3566840998" sldId="2617"/>
            <ac:spMk id="4" creationId="{22DA82F1-044D-0944-325B-84630CEF2F4D}"/>
          </ac:spMkLst>
        </pc:spChg>
        <pc:spChg chg="add mod">
          <ac:chgData name="Marie Tatiana Forconi" userId="65a3a94a7c6d30ab" providerId="LiveId" clId="{E75B1F86-188C-4A25-A3A6-374B78858C6F}" dt="2025-08-22T15:43:50.489" v="2248" actId="1076"/>
          <ac:spMkLst>
            <pc:docMk/>
            <pc:sldMk cId="3566840998" sldId="2617"/>
            <ac:spMk id="5" creationId="{29509DC8-2240-41DA-7447-C31F96F20C49}"/>
          </ac:spMkLst>
        </pc:spChg>
        <pc:spChg chg="add mod">
          <ac:chgData name="Marie Tatiana Forconi" userId="65a3a94a7c6d30ab" providerId="LiveId" clId="{E75B1F86-188C-4A25-A3A6-374B78858C6F}" dt="2025-08-22T15:44:05.820" v="2310" actId="20577"/>
          <ac:spMkLst>
            <pc:docMk/>
            <pc:sldMk cId="3566840998" sldId="2617"/>
            <ac:spMk id="6" creationId="{F96125EB-1627-85DC-9FB4-F9B4FBA57405}"/>
          </ac:spMkLst>
        </pc:spChg>
        <pc:spChg chg="add mod">
          <ac:chgData name="Marie Tatiana Forconi" userId="65a3a94a7c6d30ab" providerId="LiveId" clId="{E75B1F86-188C-4A25-A3A6-374B78858C6F}" dt="2025-08-22T15:44:12.919" v="2313" actId="208"/>
          <ac:spMkLst>
            <pc:docMk/>
            <pc:sldMk cId="3566840998" sldId="2617"/>
            <ac:spMk id="7" creationId="{BB1FD831-8D4D-DD6D-BBB8-5EA81ACE066C}"/>
          </ac:spMkLst>
        </pc:spChg>
      </pc:sldChg>
      <pc:sldChg chg="addSp delSp modSp add mod setBg delDesignElem">
        <pc:chgData name="Marie Tatiana Forconi" userId="65a3a94a7c6d30ab" providerId="LiveId" clId="{E75B1F86-188C-4A25-A3A6-374B78858C6F}" dt="2025-08-22T15:43:03.004" v="2186" actId="208"/>
        <pc:sldMkLst>
          <pc:docMk/>
          <pc:sldMk cId="543676257" sldId="2618"/>
        </pc:sldMkLst>
        <pc:spChg chg="mod">
          <ac:chgData name="Marie Tatiana Forconi" userId="65a3a94a7c6d30ab" providerId="LiveId" clId="{E75B1F86-188C-4A25-A3A6-374B78858C6F}" dt="2025-08-22T15:40:50.558" v="1991" actId="1076"/>
          <ac:spMkLst>
            <pc:docMk/>
            <pc:sldMk cId="543676257" sldId="2618"/>
            <ac:spMk id="2" creationId="{3E4F157E-E982-6980-6DF7-8D5835384023}"/>
          </ac:spMkLst>
        </pc:spChg>
        <pc:spChg chg="add mod">
          <ac:chgData name="Marie Tatiana Forconi" userId="65a3a94a7c6d30ab" providerId="LiveId" clId="{E75B1F86-188C-4A25-A3A6-374B78858C6F}" dt="2025-08-22T15:28:45.132" v="1309"/>
          <ac:spMkLst>
            <pc:docMk/>
            <pc:sldMk cId="543676257" sldId="2618"/>
            <ac:spMk id="5" creationId="{6932E8A9-59E9-35B3-A3A5-597B7B4A9F7E}"/>
          </ac:spMkLst>
        </pc:spChg>
        <pc:spChg chg="add mod">
          <ac:chgData name="Marie Tatiana Forconi" userId="65a3a94a7c6d30ab" providerId="LiveId" clId="{E75B1F86-188C-4A25-A3A6-374B78858C6F}" dt="2025-08-22T15:42:54.700" v="2183" actId="1076"/>
          <ac:spMkLst>
            <pc:docMk/>
            <pc:sldMk cId="543676257" sldId="2618"/>
            <ac:spMk id="6" creationId="{721AA033-72DB-981B-3F56-1FFBCDDD9148}"/>
          </ac:spMkLst>
        </pc:spChg>
        <pc:spChg chg="add mod">
          <ac:chgData name="Marie Tatiana Forconi" userId="65a3a94a7c6d30ab" providerId="LiveId" clId="{E75B1F86-188C-4A25-A3A6-374B78858C6F}" dt="2025-08-22T15:43:03.004" v="2186" actId="208"/>
          <ac:spMkLst>
            <pc:docMk/>
            <pc:sldMk cId="543676257" sldId="2618"/>
            <ac:spMk id="7" creationId="{CCF39B8D-D80F-E24A-3781-C490D89E904A}"/>
          </ac:spMkLst>
        </pc:spChg>
        <pc:spChg chg="del">
          <ac:chgData name="Marie Tatiana Forconi" userId="65a3a94a7c6d30ab" providerId="LiveId" clId="{E75B1F86-188C-4A25-A3A6-374B78858C6F}" dt="2025-08-22T15:28:13.639" v="1303"/>
          <ac:spMkLst>
            <pc:docMk/>
            <pc:sldMk cId="543676257" sldId="2618"/>
            <ac:spMk id="10" creationId="{323FC66F-704B-8FE0-FE09-D55C127FB037}"/>
          </ac:spMkLst>
        </pc:spChg>
        <pc:spChg chg="del">
          <ac:chgData name="Marie Tatiana Forconi" userId="65a3a94a7c6d30ab" providerId="LiveId" clId="{E75B1F86-188C-4A25-A3A6-374B78858C6F}" dt="2025-08-22T15:28:13.639" v="1303"/>
          <ac:spMkLst>
            <pc:docMk/>
            <pc:sldMk cId="543676257" sldId="2618"/>
            <ac:spMk id="12" creationId="{3240737D-F047-C637-37B4-BFFF912BA16E}"/>
          </ac:spMkLst>
        </pc:spChg>
        <pc:spChg chg="del">
          <ac:chgData name="Marie Tatiana Forconi" userId="65a3a94a7c6d30ab" providerId="LiveId" clId="{E75B1F86-188C-4A25-A3A6-374B78858C6F}" dt="2025-08-22T15:28:13.639" v="1303"/>
          <ac:spMkLst>
            <pc:docMk/>
            <pc:sldMk cId="543676257" sldId="2618"/>
            <ac:spMk id="14" creationId="{C5E49B0B-6353-C1F2-E1DD-0EB113329C5C}"/>
          </ac:spMkLst>
        </pc:spChg>
        <pc:graphicFrameChg chg="mod">
          <ac:chgData name="Marie Tatiana Forconi" userId="65a3a94a7c6d30ab" providerId="LiveId" clId="{E75B1F86-188C-4A25-A3A6-374B78858C6F}" dt="2025-08-22T15:42:49.434" v="2182" actId="1076"/>
          <ac:graphicFrameMkLst>
            <pc:docMk/>
            <pc:sldMk cId="543676257" sldId="2618"/>
            <ac:graphicFrameMk id="4" creationId="{98309D42-1B44-2E04-B3B8-EF7C3D317FB8}"/>
          </ac:graphicFrameMkLst>
        </pc:graphicFrameChg>
      </pc:sldChg>
      <pc:sldChg chg="addSp delSp modSp add mod setBg delDesignElem">
        <pc:chgData name="Marie Tatiana Forconi" userId="65a3a94a7c6d30ab" providerId="LiveId" clId="{E75B1F86-188C-4A25-A3A6-374B78858C6F}" dt="2025-08-22T15:40:32.536" v="1989" actId="1076"/>
        <pc:sldMkLst>
          <pc:docMk/>
          <pc:sldMk cId="3310148506" sldId="2619"/>
        </pc:sldMkLst>
        <pc:spChg chg="add mod">
          <ac:chgData name="Marie Tatiana Forconi" userId="65a3a94a7c6d30ab" providerId="LiveId" clId="{E75B1F86-188C-4A25-A3A6-374B78858C6F}" dt="2025-08-22T15:28:47.522" v="1310"/>
          <ac:spMkLst>
            <pc:docMk/>
            <pc:sldMk cId="3310148506" sldId="2619"/>
            <ac:spMk id="2" creationId="{9FE32891-7524-C1E5-9D56-03EA6E5FBA35}"/>
          </ac:spMkLst>
        </pc:spChg>
        <pc:spChg chg="add mod">
          <ac:chgData name="Marie Tatiana Forconi" userId="65a3a94a7c6d30ab" providerId="LiveId" clId="{E75B1F86-188C-4A25-A3A6-374B78858C6F}" dt="2025-08-22T15:40:32.536" v="1989" actId="1076"/>
          <ac:spMkLst>
            <pc:docMk/>
            <pc:sldMk cId="3310148506" sldId="2619"/>
            <ac:spMk id="5" creationId="{5DA320A9-3766-C52E-F22F-67FB8FBC2BFE}"/>
          </ac:spMkLst>
        </pc:spChg>
        <pc:spChg chg="del">
          <ac:chgData name="Marie Tatiana Forconi" userId="65a3a94a7c6d30ab" providerId="LiveId" clId="{E75B1F86-188C-4A25-A3A6-374B78858C6F}" dt="2025-08-22T15:28:13.639" v="1303"/>
          <ac:spMkLst>
            <pc:docMk/>
            <pc:sldMk cId="3310148506" sldId="2619"/>
            <ac:spMk id="10" creationId="{7D4DD572-C9CF-E948-03F2-72D77406A90C}"/>
          </ac:spMkLst>
        </pc:spChg>
        <pc:spChg chg="del">
          <ac:chgData name="Marie Tatiana Forconi" userId="65a3a94a7c6d30ab" providerId="LiveId" clId="{E75B1F86-188C-4A25-A3A6-374B78858C6F}" dt="2025-08-22T15:28:13.639" v="1303"/>
          <ac:spMkLst>
            <pc:docMk/>
            <pc:sldMk cId="3310148506" sldId="2619"/>
            <ac:spMk id="12" creationId="{C85FB7D3-19E0-8CFA-BEB6-0509BF7B6F11}"/>
          </ac:spMkLst>
        </pc:spChg>
        <pc:spChg chg="del">
          <ac:chgData name="Marie Tatiana Forconi" userId="65a3a94a7c6d30ab" providerId="LiveId" clId="{E75B1F86-188C-4A25-A3A6-374B78858C6F}" dt="2025-08-22T15:28:13.639" v="1303"/>
          <ac:spMkLst>
            <pc:docMk/>
            <pc:sldMk cId="3310148506" sldId="2619"/>
            <ac:spMk id="14" creationId="{FED20F94-01F6-6DFC-A1E0-0082ED412EED}"/>
          </ac:spMkLst>
        </pc:spChg>
      </pc:sldChg>
      <pc:sldChg chg="addSp delSp modSp add mod setBg delDesignElem">
        <pc:chgData name="Marie Tatiana Forconi" userId="65a3a94a7c6d30ab" providerId="LiveId" clId="{E75B1F86-188C-4A25-A3A6-374B78858C6F}" dt="2025-08-22T15:39:54.135" v="1984" actId="1076"/>
        <pc:sldMkLst>
          <pc:docMk/>
          <pc:sldMk cId="2789006652" sldId="2620"/>
        </pc:sldMkLst>
        <pc:spChg chg="mod">
          <ac:chgData name="Marie Tatiana Forconi" userId="65a3a94a7c6d30ab" providerId="LiveId" clId="{E75B1F86-188C-4A25-A3A6-374B78858C6F}" dt="2025-08-22T15:38:43.180" v="1842" actId="1076"/>
          <ac:spMkLst>
            <pc:docMk/>
            <pc:sldMk cId="2789006652" sldId="2620"/>
            <ac:spMk id="2" creationId="{5BFF0F9D-2C1D-3A32-E7DE-E58BC723084E}"/>
          </ac:spMkLst>
        </pc:spChg>
        <pc:spChg chg="add mod">
          <ac:chgData name="Marie Tatiana Forconi" userId="65a3a94a7c6d30ab" providerId="LiveId" clId="{E75B1F86-188C-4A25-A3A6-374B78858C6F}" dt="2025-08-22T15:28:48.441" v="1311"/>
          <ac:spMkLst>
            <pc:docMk/>
            <pc:sldMk cId="2789006652" sldId="2620"/>
            <ac:spMk id="4" creationId="{84294EFE-27D0-69B2-FDC9-8382A3471A40}"/>
          </ac:spMkLst>
        </pc:spChg>
        <pc:spChg chg="add mod">
          <ac:chgData name="Marie Tatiana Forconi" userId="65a3a94a7c6d30ab" providerId="LiveId" clId="{E75B1F86-188C-4A25-A3A6-374B78858C6F}" dt="2025-08-22T15:39:54.135" v="1984" actId="1076"/>
          <ac:spMkLst>
            <pc:docMk/>
            <pc:sldMk cId="2789006652" sldId="2620"/>
            <ac:spMk id="5" creationId="{3C3754F2-E3FD-A0B8-3588-268BF515E97F}"/>
          </ac:spMkLst>
        </pc:spChg>
        <pc:spChg chg="add mod">
          <ac:chgData name="Marie Tatiana Forconi" userId="65a3a94a7c6d30ab" providerId="LiveId" clId="{E75B1F86-188C-4A25-A3A6-374B78858C6F}" dt="2025-08-22T15:39:49.831" v="1983" actId="208"/>
          <ac:spMkLst>
            <pc:docMk/>
            <pc:sldMk cId="2789006652" sldId="2620"/>
            <ac:spMk id="6" creationId="{8C6CD964-4877-6E25-1048-904774319095}"/>
          </ac:spMkLst>
        </pc:spChg>
        <pc:spChg chg="del">
          <ac:chgData name="Marie Tatiana Forconi" userId="65a3a94a7c6d30ab" providerId="LiveId" clId="{E75B1F86-188C-4A25-A3A6-374B78858C6F}" dt="2025-08-22T15:28:13.639" v="1303"/>
          <ac:spMkLst>
            <pc:docMk/>
            <pc:sldMk cId="2789006652" sldId="2620"/>
            <ac:spMk id="10" creationId="{524115B1-D29A-7D9C-EF74-791DC5621F62}"/>
          </ac:spMkLst>
        </pc:spChg>
        <pc:spChg chg="del">
          <ac:chgData name="Marie Tatiana Forconi" userId="65a3a94a7c6d30ab" providerId="LiveId" clId="{E75B1F86-188C-4A25-A3A6-374B78858C6F}" dt="2025-08-22T15:28:13.639" v="1303"/>
          <ac:spMkLst>
            <pc:docMk/>
            <pc:sldMk cId="2789006652" sldId="2620"/>
            <ac:spMk id="12" creationId="{D5403224-3720-5FBE-B8B7-6FCF514C6DEB}"/>
          </ac:spMkLst>
        </pc:spChg>
        <pc:spChg chg="del">
          <ac:chgData name="Marie Tatiana Forconi" userId="65a3a94a7c6d30ab" providerId="LiveId" clId="{E75B1F86-188C-4A25-A3A6-374B78858C6F}" dt="2025-08-22T15:28:13.639" v="1303"/>
          <ac:spMkLst>
            <pc:docMk/>
            <pc:sldMk cId="2789006652" sldId="2620"/>
            <ac:spMk id="14" creationId="{59192856-0347-2F6E-6D30-66948281BDDE}"/>
          </ac:spMkLst>
        </pc:spChg>
      </pc:sldChg>
      <pc:sldChg chg="addSp delSp modSp add mod setBg delDesignElem">
        <pc:chgData name="Marie Tatiana Forconi" userId="65a3a94a7c6d30ab" providerId="LiveId" clId="{E75B1F86-188C-4A25-A3A6-374B78858C6F}" dt="2025-08-22T15:59:04.258" v="3085" actId="208"/>
        <pc:sldMkLst>
          <pc:docMk/>
          <pc:sldMk cId="2581459191" sldId="2621"/>
        </pc:sldMkLst>
        <pc:spChg chg="add mod">
          <ac:chgData name="Marie Tatiana Forconi" userId="65a3a94a7c6d30ab" providerId="LiveId" clId="{E75B1F86-188C-4A25-A3A6-374B78858C6F}" dt="2025-08-22T15:28:49.527" v="1312"/>
          <ac:spMkLst>
            <pc:docMk/>
            <pc:sldMk cId="2581459191" sldId="2621"/>
            <ac:spMk id="2" creationId="{5040F06B-1328-CA85-A137-53711A6D701B}"/>
          </ac:spMkLst>
        </pc:spChg>
        <pc:spChg chg="add mod">
          <ac:chgData name="Marie Tatiana Forconi" userId="65a3a94a7c6d30ab" providerId="LiveId" clId="{E75B1F86-188C-4A25-A3A6-374B78858C6F}" dt="2025-08-22T15:58:49.978" v="3081"/>
          <ac:spMkLst>
            <pc:docMk/>
            <pc:sldMk cId="2581459191" sldId="2621"/>
            <ac:spMk id="6" creationId="{2DC708E6-7AFE-1EF4-AA72-DFD2F0CC9623}"/>
          </ac:spMkLst>
        </pc:spChg>
        <pc:spChg chg="add mod">
          <ac:chgData name="Marie Tatiana Forconi" userId="65a3a94a7c6d30ab" providerId="LiveId" clId="{E75B1F86-188C-4A25-A3A6-374B78858C6F}" dt="2025-08-22T15:58:49.978" v="3081"/>
          <ac:spMkLst>
            <pc:docMk/>
            <pc:sldMk cId="2581459191" sldId="2621"/>
            <ac:spMk id="7" creationId="{F929CF76-F2E9-D19C-F1F4-FC21C70AC795}"/>
          </ac:spMkLst>
        </pc:spChg>
        <pc:spChg chg="add mod">
          <ac:chgData name="Marie Tatiana Forconi" userId="65a3a94a7c6d30ab" providerId="LiveId" clId="{E75B1F86-188C-4A25-A3A6-374B78858C6F}" dt="2025-08-22T15:59:04.258" v="3085" actId="208"/>
          <ac:spMkLst>
            <pc:docMk/>
            <pc:sldMk cId="2581459191" sldId="2621"/>
            <ac:spMk id="8" creationId="{A5430F9B-5E77-1C77-0709-40DB6EF684CD}"/>
          </ac:spMkLst>
        </pc:spChg>
        <pc:spChg chg="del">
          <ac:chgData name="Marie Tatiana Forconi" userId="65a3a94a7c6d30ab" providerId="LiveId" clId="{E75B1F86-188C-4A25-A3A6-374B78858C6F}" dt="2025-08-22T15:28:13.639" v="1303"/>
          <ac:spMkLst>
            <pc:docMk/>
            <pc:sldMk cId="2581459191" sldId="2621"/>
            <ac:spMk id="10" creationId="{D1B716B0-F363-B7ED-9F4E-7638570D7CDA}"/>
          </ac:spMkLst>
        </pc:spChg>
        <pc:spChg chg="del">
          <ac:chgData name="Marie Tatiana Forconi" userId="65a3a94a7c6d30ab" providerId="LiveId" clId="{E75B1F86-188C-4A25-A3A6-374B78858C6F}" dt="2025-08-22T15:28:13.639" v="1303"/>
          <ac:spMkLst>
            <pc:docMk/>
            <pc:sldMk cId="2581459191" sldId="2621"/>
            <ac:spMk id="12" creationId="{5DA14EB4-A954-E205-2FB4-E7C44FCD73DB}"/>
          </ac:spMkLst>
        </pc:spChg>
        <pc:spChg chg="del">
          <ac:chgData name="Marie Tatiana Forconi" userId="65a3a94a7c6d30ab" providerId="LiveId" clId="{E75B1F86-188C-4A25-A3A6-374B78858C6F}" dt="2025-08-22T15:28:13.639" v="1303"/>
          <ac:spMkLst>
            <pc:docMk/>
            <pc:sldMk cId="2581459191" sldId="2621"/>
            <ac:spMk id="14" creationId="{45493F3B-63D7-074B-8DDE-18A2E9DC28D3}"/>
          </ac:spMkLst>
        </pc:spChg>
        <pc:spChg chg="del">
          <ac:chgData name="Marie Tatiana Forconi" userId="65a3a94a7c6d30ab" providerId="LiveId" clId="{E75B1F86-188C-4A25-A3A6-374B78858C6F}" dt="2025-08-22T15:52:50.681" v="2845" actId="478"/>
          <ac:spMkLst>
            <pc:docMk/>
            <pc:sldMk cId="2581459191" sldId="2621"/>
            <ac:spMk id="15" creationId="{31E1BF62-9531-A41B-955D-98D20C0E2DC2}"/>
          </ac:spMkLst>
        </pc:spChg>
        <pc:graphicFrameChg chg="add mod">
          <ac:chgData name="Marie Tatiana Forconi" userId="65a3a94a7c6d30ab" providerId="LiveId" clId="{E75B1F86-188C-4A25-A3A6-374B78858C6F}" dt="2025-08-22T15:58:49.978" v="3081"/>
          <ac:graphicFrameMkLst>
            <pc:docMk/>
            <pc:sldMk cId="2581459191" sldId="2621"/>
            <ac:graphicFrameMk id="4" creationId="{12C5FEC4-D489-2509-6F65-995BC7D8B6E6}"/>
          </ac:graphicFrameMkLst>
        </pc:graphicFrameChg>
        <pc:graphicFrameChg chg="del">
          <ac:chgData name="Marie Tatiana Forconi" userId="65a3a94a7c6d30ab" providerId="LiveId" clId="{E75B1F86-188C-4A25-A3A6-374B78858C6F}" dt="2025-08-22T15:58:53.356" v="3082" actId="478"/>
          <ac:graphicFrameMkLst>
            <pc:docMk/>
            <pc:sldMk cId="2581459191" sldId="2621"/>
            <ac:graphicFrameMk id="16" creationId="{A0F53646-3F2E-1141-662E-875D655F3A3E}"/>
          </ac:graphicFrameMkLst>
        </pc:graphicFrameChg>
        <pc:picChg chg="add mod">
          <ac:chgData name="Marie Tatiana Forconi" userId="65a3a94a7c6d30ab" providerId="LiveId" clId="{E75B1F86-188C-4A25-A3A6-374B78858C6F}" dt="2025-08-22T15:58:49.978" v="3081"/>
          <ac:picMkLst>
            <pc:docMk/>
            <pc:sldMk cId="2581459191" sldId="2621"/>
            <ac:picMk id="5" creationId="{E5995669-80A8-F132-CC27-8C663FB64B94}"/>
          </ac:picMkLst>
        </pc:picChg>
        <pc:picChg chg="add del">
          <ac:chgData name="Marie Tatiana Forconi" userId="65a3a94a7c6d30ab" providerId="LiveId" clId="{E75B1F86-188C-4A25-A3A6-374B78858C6F}" dt="2025-08-22T15:54:26.688" v="2847" actId="478"/>
          <ac:picMkLst>
            <pc:docMk/>
            <pc:sldMk cId="2581459191" sldId="2621"/>
            <ac:picMk id="1026" creationId="{02BE8548-BC7C-48BF-2137-318C62F501DA}"/>
          </ac:picMkLst>
        </pc:picChg>
      </pc:sldChg>
      <pc:sldChg chg="addSp delSp modSp add mod setBg delDesignElem">
        <pc:chgData name="Marie Tatiana Forconi" userId="65a3a94a7c6d30ab" providerId="LiveId" clId="{E75B1F86-188C-4A25-A3A6-374B78858C6F}" dt="2025-08-22T15:37:36.594" v="1699" actId="207"/>
        <pc:sldMkLst>
          <pc:docMk/>
          <pc:sldMk cId="4071198490" sldId="2622"/>
        </pc:sldMkLst>
        <pc:spChg chg="add mod">
          <ac:chgData name="Marie Tatiana Forconi" userId="65a3a94a7c6d30ab" providerId="LiveId" clId="{E75B1F86-188C-4A25-A3A6-374B78858C6F}" dt="2025-08-22T15:28:50.413" v="1313"/>
          <ac:spMkLst>
            <pc:docMk/>
            <pc:sldMk cId="4071198490" sldId="2622"/>
            <ac:spMk id="3" creationId="{A189BFBA-DC63-0479-0D09-C3BFBAFDCC30}"/>
          </ac:spMkLst>
        </pc:spChg>
        <pc:spChg chg="add mod">
          <ac:chgData name="Marie Tatiana Forconi" userId="65a3a94a7c6d30ab" providerId="LiveId" clId="{E75B1F86-188C-4A25-A3A6-374B78858C6F}" dt="2025-08-22T15:35:59.740" v="1462" actId="208"/>
          <ac:spMkLst>
            <pc:docMk/>
            <pc:sldMk cId="4071198490" sldId="2622"/>
            <ac:spMk id="7" creationId="{EB1E7C7E-4488-F25F-C8DE-39EC4A6704FC}"/>
          </ac:spMkLst>
        </pc:spChg>
        <pc:spChg chg="add mod">
          <ac:chgData name="Marie Tatiana Forconi" userId="65a3a94a7c6d30ab" providerId="LiveId" clId="{E75B1F86-188C-4A25-A3A6-374B78858C6F}" dt="2025-08-22T15:36:05.537" v="1465" actId="208"/>
          <ac:spMkLst>
            <pc:docMk/>
            <pc:sldMk cId="4071198490" sldId="2622"/>
            <ac:spMk id="8" creationId="{BD16D12D-08A1-5DBC-5EBD-F1BEA394E309}"/>
          </ac:spMkLst>
        </pc:spChg>
        <pc:spChg chg="add mod">
          <ac:chgData name="Marie Tatiana Forconi" userId="65a3a94a7c6d30ab" providerId="LiveId" clId="{E75B1F86-188C-4A25-A3A6-374B78858C6F}" dt="2025-08-22T15:36:11.465" v="1468" actId="208"/>
          <ac:spMkLst>
            <pc:docMk/>
            <pc:sldMk cId="4071198490" sldId="2622"/>
            <ac:spMk id="9" creationId="{72E454A5-7C84-B7BC-B29A-573D6EB090CE}"/>
          </ac:spMkLst>
        </pc:spChg>
        <pc:spChg chg="del">
          <ac:chgData name="Marie Tatiana Forconi" userId="65a3a94a7c6d30ab" providerId="LiveId" clId="{E75B1F86-188C-4A25-A3A6-374B78858C6F}" dt="2025-08-22T15:28:13.639" v="1303"/>
          <ac:spMkLst>
            <pc:docMk/>
            <pc:sldMk cId="4071198490" sldId="2622"/>
            <ac:spMk id="10" creationId="{042F926B-E7AA-04F1-A6AE-C5E95CE0BE06}"/>
          </ac:spMkLst>
        </pc:spChg>
        <pc:spChg chg="del">
          <ac:chgData name="Marie Tatiana Forconi" userId="65a3a94a7c6d30ab" providerId="LiveId" clId="{E75B1F86-188C-4A25-A3A6-374B78858C6F}" dt="2025-08-22T15:28:13.639" v="1303"/>
          <ac:spMkLst>
            <pc:docMk/>
            <pc:sldMk cId="4071198490" sldId="2622"/>
            <ac:spMk id="12" creationId="{5F965838-0FEC-0371-BF51-0468F940FABA}"/>
          </ac:spMkLst>
        </pc:spChg>
        <pc:spChg chg="del">
          <ac:chgData name="Marie Tatiana Forconi" userId="65a3a94a7c6d30ab" providerId="LiveId" clId="{E75B1F86-188C-4A25-A3A6-374B78858C6F}" dt="2025-08-22T15:28:13.639" v="1303"/>
          <ac:spMkLst>
            <pc:docMk/>
            <pc:sldMk cId="4071198490" sldId="2622"/>
            <ac:spMk id="14" creationId="{E812F52F-79A3-E74E-7C5B-7FC1ED1A1D01}"/>
          </ac:spMkLst>
        </pc:spChg>
        <pc:spChg chg="add mod">
          <ac:chgData name="Marie Tatiana Forconi" userId="65a3a94a7c6d30ab" providerId="LiveId" clId="{E75B1F86-188C-4A25-A3A6-374B78858C6F}" dt="2025-08-22T15:36:35.652" v="1477" actId="208"/>
          <ac:spMkLst>
            <pc:docMk/>
            <pc:sldMk cId="4071198490" sldId="2622"/>
            <ac:spMk id="22" creationId="{1708EA81-E695-96A3-25BE-AAD0D7AB703E}"/>
          </ac:spMkLst>
        </pc:spChg>
        <pc:spChg chg="add mod">
          <ac:chgData name="Marie Tatiana Forconi" userId="65a3a94a7c6d30ab" providerId="LiveId" clId="{E75B1F86-188C-4A25-A3A6-374B78858C6F}" dt="2025-08-22T15:37:36.594" v="1699" actId="207"/>
          <ac:spMkLst>
            <pc:docMk/>
            <pc:sldMk cId="4071198490" sldId="2622"/>
            <ac:spMk id="25" creationId="{2E81CB87-3130-5329-6436-A4600D79A15C}"/>
          </ac:spMkLst>
        </pc:spChg>
        <pc:cxnChg chg="add mod">
          <ac:chgData name="Marie Tatiana Forconi" userId="65a3a94a7c6d30ab" providerId="LiveId" clId="{E75B1F86-188C-4A25-A3A6-374B78858C6F}" dt="2025-08-22T15:35:54.058" v="1459" actId="1582"/>
          <ac:cxnSpMkLst>
            <pc:docMk/>
            <pc:sldMk cId="4071198490" sldId="2622"/>
            <ac:cxnSpMk id="6" creationId="{76DD22F6-9BBA-737C-1E28-04523CE7970C}"/>
          </ac:cxnSpMkLst>
        </pc:cxnChg>
        <pc:cxnChg chg="add mod">
          <ac:chgData name="Marie Tatiana Forconi" userId="65a3a94a7c6d30ab" providerId="LiveId" clId="{E75B1F86-188C-4A25-A3A6-374B78858C6F}" dt="2025-08-22T15:36:17.138" v="1470" actId="208"/>
          <ac:cxnSpMkLst>
            <pc:docMk/>
            <pc:sldMk cId="4071198490" sldId="2622"/>
            <ac:cxnSpMk id="17" creationId="{DAB64AF6-55D0-A064-62F4-0ED9936D70EE}"/>
          </ac:cxnSpMkLst>
        </pc:cxnChg>
        <pc:cxnChg chg="add mod">
          <ac:chgData name="Marie Tatiana Forconi" userId="65a3a94a7c6d30ab" providerId="LiveId" clId="{E75B1F86-188C-4A25-A3A6-374B78858C6F}" dt="2025-08-22T15:36:22.606" v="1472" actId="208"/>
          <ac:cxnSpMkLst>
            <pc:docMk/>
            <pc:sldMk cId="4071198490" sldId="2622"/>
            <ac:cxnSpMk id="19" creationId="{80A81E5B-AB13-DF18-914E-7B4E9C94D767}"/>
          </ac:cxnSpMkLst>
        </pc:cxnChg>
        <pc:cxnChg chg="add mod">
          <ac:chgData name="Marie Tatiana Forconi" userId="65a3a94a7c6d30ab" providerId="LiveId" clId="{E75B1F86-188C-4A25-A3A6-374B78858C6F}" dt="2025-08-22T15:36:29.240" v="1474" actId="208"/>
          <ac:cxnSpMkLst>
            <pc:docMk/>
            <pc:sldMk cId="4071198490" sldId="2622"/>
            <ac:cxnSpMk id="21" creationId="{8D08A4C1-3E3C-0C84-7582-29D498583BC1}"/>
          </ac:cxnSpMkLst>
        </pc:cxnChg>
        <pc:cxnChg chg="add mod">
          <ac:chgData name="Marie Tatiana Forconi" userId="65a3a94a7c6d30ab" providerId="LiveId" clId="{E75B1F86-188C-4A25-A3A6-374B78858C6F}" dt="2025-08-22T15:36:46.663" v="1479" actId="208"/>
          <ac:cxnSpMkLst>
            <pc:docMk/>
            <pc:sldMk cId="4071198490" sldId="2622"/>
            <ac:cxnSpMk id="24" creationId="{EE442D8E-3F7E-FD07-41E7-FBEF5AE2997A}"/>
          </ac:cxnSpMkLst>
        </pc:cxnChg>
      </pc:sldChg>
      <pc:sldChg chg="addSp delSp modSp add mod">
        <pc:chgData name="Marie Tatiana Forconi" userId="65a3a94a7c6d30ab" providerId="LiveId" clId="{E75B1F86-188C-4A25-A3A6-374B78858C6F}" dt="2025-08-22T15:38:16.669" v="1840" actId="16959"/>
        <pc:sldMkLst>
          <pc:docMk/>
          <pc:sldMk cId="2329474449" sldId="2623"/>
        </pc:sldMkLst>
        <pc:spChg chg="add mod">
          <ac:chgData name="Marie Tatiana Forconi" userId="65a3a94a7c6d30ab" providerId="LiveId" clId="{E75B1F86-188C-4A25-A3A6-374B78858C6F}" dt="2025-08-22T15:28:51.178" v="1314"/>
          <ac:spMkLst>
            <pc:docMk/>
            <pc:sldMk cId="2329474449" sldId="2623"/>
            <ac:spMk id="3" creationId="{55CADE56-BEFE-7489-D66F-713AA607A0E4}"/>
          </ac:spMkLst>
        </pc:spChg>
        <pc:spChg chg="add del">
          <ac:chgData name="Marie Tatiana Forconi" userId="65a3a94a7c6d30ab" providerId="LiveId" clId="{E75B1F86-188C-4A25-A3A6-374B78858C6F}" dt="2025-08-22T15:32:28.888" v="1353" actId="478"/>
          <ac:spMkLst>
            <pc:docMk/>
            <pc:sldMk cId="2329474449" sldId="2623"/>
            <ac:spMk id="7" creationId="{98BFB52D-FF5D-9BE9-9B81-2E481D6C65F1}"/>
          </ac:spMkLst>
        </pc:spChg>
        <pc:spChg chg="add del mod">
          <ac:chgData name="Marie Tatiana Forconi" userId="65a3a94a7c6d30ab" providerId="LiveId" clId="{E75B1F86-188C-4A25-A3A6-374B78858C6F}" dt="2025-08-22T15:32:56.703" v="1367" actId="478"/>
          <ac:spMkLst>
            <pc:docMk/>
            <pc:sldMk cId="2329474449" sldId="2623"/>
            <ac:spMk id="8" creationId="{AD2C6D1F-64C3-4082-5225-D7AF071B2016}"/>
          </ac:spMkLst>
        </pc:spChg>
        <pc:spChg chg="add mod">
          <ac:chgData name="Marie Tatiana Forconi" userId="65a3a94a7c6d30ab" providerId="LiveId" clId="{E75B1F86-188C-4A25-A3A6-374B78858C6F}" dt="2025-08-22T15:33:18.889" v="1374" actId="1582"/>
          <ac:spMkLst>
            <pc:docMk/>
            <pc:sldMk cId="2329474449" sldId="2623"/>
            <ac:spMk id="9" creationId="{79507FCE-A303-DF05-0B4A-34A960756CD5}"/>
          </ac:spMkLst>
        </pc:spChg>
        <pc:spChg chg="add mod">
          <ac:chgData name="Marie Tatiana Forconi" userId="65a3a94a7c6d30ab" providerId="LiveId" clId="{E75B1F86-188C-4A25-A3A6-374B78858C6F}" dt="2025-08-22T15:33:33.457" v="1377" actId="1582"/>
          <ac:spMkLst>
            <pc:docMk/>
            <pc:sldMk cId="2329474449" sldId="2623"/>
            <ac:spMk id="10" creationId="{F9891B59-5032-6501-E29E-88EB59AE550C}"/>
          </ac:spMkLst>
        </pc:spChg>
        <pc:spChg chg="mod">
          <ac:chgData name="Marie Tatiana Forconi" userId="65a3a94a7c6d30ab" providerId="LiveId" clId="{E75B1F86-188C-4A25-A3A6-374B78858C6F}" dt="2025-08-22T15:31:59.602" v="1350" actId="20577"/>
          <ac:spMkLst>
            <pc:docMk/>
            <pc:sldMk cId="2329474449" sldId="2623"/>
            <ac:spMk id="15" creationId="{AAE2347C-1055-93E8-C541-43154C6F5863}"/>
          </ac:spMkLst>
        </pc:spChg>
        <pc:spChg chg="add mod">
          <ac:chgData name="Marie Tatiana Forconi" userId="65a3a94a7c6d30ab" providerId="LiveId" clId="{E75B1F86-188C-4A25-A3A6-374B78858C6F}" dt="2025-08-22T15:34:39.554" v="1448" actId="1076"/>
          <ac:spMkLst>
            <pc:docMk/>
            <pc:sldMk cId="2329474449" sldId="2623"/>
            <ac:spMk id="22" creationId="{9B5B41D3-477F-7AA9-90D3-93DE4F58FA16}"/>
          </ac:spMkLst>
        </pc:spChg>
        <pc:spChg chg="add mod">
          <ac:chgData name="Marie Tatiana Forconi" userId="65a3a94a7c6d30ab" providerId="LiveId" clId="{E75B1F86-188C-4A25-A3A6-374B78858C6F}" dt="2025-08-22T15:34:47.067" v="1451" actId="208"/>
          <ac:spMkLst>
            <pc:docMk/>
            <pc:sldMk cId="2329474449" sldId="2623"/>
            <ac:spMk id="23" creationId="{2BA342B1-35A3-4682-BC9E-24895B0DBC95}"/>
          </ac:spMkLst>
        </pc:spChg>
        <pc:spChg chg="add mod">
          <ac:chgData name="Marie Tatiana Forconi" userId="65a3a94a7c6d30ab" providerId="LiveId" clId="{E75B1F86-188C-4A25-A3A6-374B78858C6F}" dt="2025-08-22T15:34:57.580" v="1454" actId="208"/>
          <ac:spMkLst>
            <pc:docMk/>
            <pc:sldMk cId="2329474449" sldId="2623"/>
            <ac:spMk id="24" creationId="{2C454FD0-320E-F99F-D132-6E261DD742AA}"/>
          </ac:spMkLst>
        </pc:spChg>
        <pc:spChg chg="add mod">
          <ac:chgData name="Marie Tatiana Forconi" userId="65a3a94a7c6d30ab" providerId="LiveId" clId="{E75B1F86-188C-4A25-A3A6-374B78858C6F}" dt="2025-08-22T15:38:16.669" v="1840" actId="16959"/>
          <ac:spMkLst>
            <pc:docMk/>
            <pc:sldMk cId="2329474449" sldId="2623"/>
            <ac:spMk id="25" creationId="{94CE1433-4760-8D59-F719-CA2C2C9E510A}"/>
          </ac:spMkLst>
        </pc:spChg>
        <pc:picChg chg="mod">
          <ac:chgData name="Marie Tatiana Forconi" userId="65a3a94a7c6d30ab" providerId="LiveId" clId="{E75B1F86-188C-4A25-A3A6-374B78858C6F}" dt="2025-08-22T15:32:50.276" v="1357" actId="1076"/>
          <ac:picMkLst>
            <pc:docMk/>
            <pc:sldMk cId="2329474449" sldId="2623"/>
            <ac:picMk id="4" creationId="{5DDC04EC-2070-5E78-72E9-60F1A8138091}"/>
          </ac:picMkLst>
        </pc:picChg>
        <pc:cxnChg chg="add mod">
          <ac:chgData name="Marie Tatiana Forconi" userId="65a3a94a7c6d30ab" providerId="LiveId" clId="{E75B1F86-188C-4A25-A3A6-374B78858C6F}" dt="2025-08-22T15:33:01.672" v="1371" actId="1036"/>
          <ac:cxnSpMkLst>
            <pc:docMk/>
            <pc:sldMk cId="2329474449" sldId="2623"/>
            <ac:cxnSpMk id="6" creationId="{2112A199-BCE7-FB4C-25F5-B054C0AA91C9}"/>
          </ac:cxnSpMkLst>
        </pc:cxnChg>
        <pc:cxnChg chg="add mod">
          <ac:chgData name="Marie Tatiana Forconi" userId="65a3a94a7c6d30ab" providerId="LiveId" clId="{E75B1F86-188C-4A25-A3A6-374B78858C6F}" dt="2025-08-22T15:33:50.451" v="1381" actId="1582"/>
          <ac:cxnSpMkLst>
            <pc:docMk/>
            <pc:sldMk cId="2329474449" sldId="2623"/>
            <ac:cxnSpMk id="12" creationId="{B6C9041B-7C9F-F991-E8CC-8841875EF689}"/>
          </ac:cxnSpMkLst>
        </pc:cxnChg>
        <pc:cxnChg chg="add mod">
          <ac:chgData name="Marie Tatiana Forconi" userId="65a3a94a7c6d30ab" providerId="LiveId" clId="{E75B1F86-188C-4A25-A3A6-374B78858C6F}" dt="2025-08-22T15:34:00.814" v="1384" actId="1582"/>
          <ac:cxnSpMkLst>
            <pc:docMk/>
            <pc:sldMk cId="2329474449" sldId="2623"/>
            <ac:cxnSpMk id="17" creationId="{338CF063-A682-81CC-24F2-13A78755D3C7}"/>
          </ac:cxnSpMkLst>
        </pc:cxnChg>
        <pc:cxnChg chg="add del">
          <ac:chgData name="Marie Tatiana Forconi" userId="65a3a94a7c6d30ab" providerId="LiveId" clId="{E75B1F86-188C-4A25-A3A6-374B78858C6F}" dt="2025-08-22T15:34:09.929" v="1386" actId="478"/>
          <ac:cxnSpMkLst>
            <pc:docMk/>
            <pc:sldMk cId="2329474449" sldId="2623"/>
            <ac:cxnSpMk id="19" creationId="{7BF355BE-1420-256E-6C2C-138EBBB8378B}"/>
          </ac:cxnSpMkLst>
        </pc:cxnChg>
        <pc:cxnChg chg="add mod">
          <ac:chgData name="Marie Tatiana Forconi" userId="65a3a94a7c6d30ab" providerId="LiveId" clId="{E75B1F86-188C-4A25-A3A6-374B78858C6F}" dt="2025-08-22T15:34:16.695" v="1388" actId="208"/>
          <ac:cxnSpMkLst>
            <pc:docMk/>
            <pc:sldMk cId="2329474449" sldId="2623"/>
            <ac:cxnSpMk id="21" creationId="{8DD3B39D-106A-A8E0-A2C1-FDD9B61E8256}"/>
          </ac:cxnSpMkLst>
        </pc:cxnChg>
      </pc:sldChg>
      <pc:sldChg chg="addSp delSp modSp add mod setBg delDesignElem">
        <pc:chgData name="Marie Tatiana Forconi" userId="65a3a94a7c6d30ab" providerId="LiveId" clId="{E75B1F86-188C-4A25-A3A6-374B78858C6F}" dt="2025-08-22T15:30:50.210" v="1347" actId="208"/>
        <pc:sldMkLst>
          <pc:docMk/>
          <pc:sldMk cId="1641064963" sldId="2624"/>
        </pc:sldMkLst>
        <pc:spChg chg="add mod">
          <ac:chgData name="Marie Tatiana Forconi" userId="65a3a94a7c6d30ab" providerId="LiveId" clId="{E75B1F86-188C-4A25-A3A6-374B78858C6F}" dt="2025-08-22T15:28:52.363" v="1315"/>
          <ac:spMkLst>
            <pc:docMk/>
            <pc:sldMk cId="1641064963" sldId="2624"/>
            <ac:spMk id="6" creationId="{425AD1D8-8748-CDFC-AD98-4AED6220AE77}"/>
          </ac:spMkLst>
        </pc:spChg>
        <pc:spChg chg="add mod">
          <ac:chgData name="Marie Tatiana Forconi" userId="65a3a94a7c6d30ab" providerId="LiveId" clId="{E75B1F86-188C-4A25-A3A6-374B78858C6F}" dt="2025-08-22T15:29:14.979" v="1318" actId="208"/>
          <ac:spMkLst>
            <pc:docMk/>
            <pc:sldMk cId="1641064963" sldId="2624"/>
            <ac:spMk id="7" creationId="{C56078ED-5DE0-2296-A8B7-187B5A6FC45F}"/>
          </ac:spMkLst>
        </pc:spChg>
        <pc:spChg chg="add mod">
          <ac:chgData name="Marie Tatiana Forconi" userId="65a3a94a7c6d30ab" providerId="LiveId" clId="{E75B1F86-188C-4A25-A3A6-374B78858C6F}" dt="2025-08-22T15:30:26.118" v="1340" actId="208"/>
          <ac:spMkLst>
            <pc:docMk/>
            <pc:sldMk cId="1641064963" sldId="2624"/>
            <ac:spMk id="8" creationId="{8DD004F1-C2A6-9D4A-079D-0C49262BF2B3}"/>
          </ac:spMkLst>
        </pc:spChg>
        <pc:spChg chg="del">
          <ac:chgData name="Marie Tatiana Forconi" userId="65a3a94a7c6d30ab" providerId="LiveId" clId="{E75B1F86-188C-4A25-A3A6-374B78858C6F}" dt="2025-08-22T15:28:13.639" v="1303"/>
          <ac:spMkLst>
            <pc:docMk/>
            <pc:sldMk cId="1641064963" sldId="2624"/>
            <ac:spMk id="10" creationId="{A1C6C6A2-E243-AE40-D991-95C669B3A5E7}"/>
          </ac:spMkLst>
        </pc:spChg>
        <pc:spChg chg="del">
          <ac:chgData name="Marie Tatiana Forconi" userId="65a3a94a7c6d30ab" providerId="LiveId" clId="{E75B1F86-188C-4A25-A3A6-374B78858C6F}" dt="2025-08-22T15:28:13.639" v="1303"/>
          <ac:spMkLst>
            <pc:docMk/>
            <pc:sldMk cId="1641064963" sldId="2624"/>
            <ac:spMk id="12" creationId="{22668206-30A0-1876-9B41-29C95EF61189}"/>
          </ac:spMkLst>
        </pc:spChg>
        <pc:spChg chg="del">
          <ac:chgData name="Marie Tatiana Forconi" userId="65a3a94a7c6d30ab" providerId="LiveId" clId="{E75B1F86-188C-4A25-A3A6-374B78858C6F}" dt="2025-08-22T15:28:13.639" v="1303"/>
          <ac:spMkLst>
            <pc:docMk/>
            <pc:sldMk cId="1641064963" sldId="2624"/>
            <ac:spMk id="14" creationId="{E00A2794-9866-1821-F8C1-2529FDC84F9F}"/>
          </ac:spMkLst>
        </pc:spChg>
        <pc:spChg chg="add mod">
          <ac:chgData name="Marie Tatiana Forconi" userId="65a3a94a7c6d30ab" providerId="LiveId" clId="{E75B1F86-188C-4A25-A3A6-374B78858C6F}" dt="2025-08-22T15:30:50.210" v="1347" actId="208"/>
          <ac:spMkLst>
            <pc:docMk/>
            <pc:sldMk cId="1641064963" sldId="2624"/>
            <ac:spMk id="18" creationId="{2FD643C0-4455-4837-3F2E-9B2954C7BA70}"/>
          </ac:spMkLst>
        </pc:spChg>
        <pc:graphicFrameChg chg="mod">
          <ac:chgData name="Marie Tatiana Forconi" userId="65a3a94a7c6d30ab" providerId="LiveId" clId="{E75B1F86-188C-4A25-A3A6-374B78858C6F}" dt="2025-08-22T15:29:37.309" v="1327" actId="20577"/>
          <ac:graphicFrameMkLst>
            <pc:docMk/>
            <pc:sldMk cId="1641064963" sldId="2624"/>
            <ac:graphicFrameMk id="16" creationId="{250E623F-CEF6-5E0F-2B2A-C5C7586F00CD}"/>
          </ac:graphicFrameMkLst>
        </pc:graphicFrameChg>
        <pc:cxnChg chg="add mod">
          <ac:chgData name="Marie Tatiana Forconi" userId="65a3a94a7c6d30ab" providerId="LiveId" clId="{E75B1F86-188C-4A25-A3A6-374B78858C6F}" dt="2025-08-22T15:30:33.970" v="1342" actId="208"/>
          <ac:cxnSpMkLst>
            <pc:docMk/>
            <pc:sldMk cId="1641064963" sldId="2624"/>
            <ac:cxnSpMk id="11" creationId="{D4B4AF2E-2881-9B8D-0AE1-8DCA87123B91}"/>
          </ac:cxnSpMkLst>
        </pc:cxnChg>
        <pc:cxnChg chg="add mod">
          <ac:chgData name="Marie Tatiana Forconi" userId="65a3a94a7c6d30ab" providerId="LiveId" clId="{E75B1F86-188C-4A25-A3A6-374B78858C6F}" dt="2025-08-22T15:30:43.043" v="1344" actId="208"/>
          <ac:cxnSpMkLst>
            <pc:docMk/>
            <pc:sldMk cId="1641064963" sldId="2624"/>
            <ac:cxnSpMk id="17" creationId="{83D28BFC-2FD3-4ACC-51A5-F4776F531C91}"/>
          </ac:cxnSpMkLst>
        </pc:cxnChg>
      </pc:sldChg>
    </pc:docChg>
  </pc:docChgLst>
  <pc:docChgLst>
    <pc:chgData name="Marie Tatiana Forconi" userId="65a3a94a7c6d30ab" providerId="LiveId" clId="{409419D0-1EA5-4CD9-88D6-CD9FD947B87C}"/>
    <pc:docChg chg="undo custSel addSld modSld sldOrd">
      <pc:chgData name="Marie Tatiana Forconi" userId="65a3a94a7c6d30ab" providerId="LiveId" clId="{409419D0-1EA5-4CD9-88D6-CD9FD947B87C}" dt="2025-07-15T05:39:26.994" v="3539" actId="20577"/>
      <pc:docMkLst>
        <pc:docMk/>
      </pc:docMkLst>
      <pc:sldChg chg="addSp delSp modSp mod">
        <pc:chgData name="Marie Tatiana Forconi" userId="65a3a94a7c6d30ab" providerId="LiveId" clId="{409419D0-1EA5-4CD9-88D6-CD9FD947B87C}" dt="2025-07-13T15:56:41.276" v="351" actId="20577"/>
        <pc:sldMkLst>
          <pc:docMk/>
          <pc:sldMk cId="2382965387" sldId="2565"/>
        </pc:sldMkLst>
      </pc:sldChg>
      <pc:sldChg chg="modSp mod">
        <pc:chgData name="Marie Tatiana Forconi" userId="65a3a94a7c6d30ab" providerId="LiveId" clId="{409419D0-1EA5-4CD9-88D6-CD9FD947B87C}" dt="2025-07-15T05:39:26.994" v="3539" actId="20577"/>
        <pc:sldMkLst>
          <pc:docMk/>
          <pc:sldMk cId="2508068209" sldId="2597"/>
        </pc:sldMkLst>
      </pc:sldChg>
      <pc:sldChg chg="addSp delSp modSp mod">
        <pc:chgData name="Marie Tatiana Forconi" userId="65a3a94a7c6d30ab" providerId="LiveId" clId="{409419D0-1EA5-4CD9-88D6-CD9FD947B87C}" dt="2025-07-13T15:50:37.432" v="81" actId="20577"/>
        <pc:sldMkLst>
          <pc:docMk/>
          <pc:sldMk cId="815239959" sldId="2598"/>
        </pc:sldMkLst>
      </pc:sldChg>
      <pc:sldChg chg="addSp delSp modSp mod">
        <pc:chgData name="Marie Tatiana Forconi" userId="65a3a94a7c6d30ab" providerId="LiveId" clId="{409419D0-1EA5-4CD9-88D6-CD9FD947B87C}" dt="2025-07-15T05:16:27.089" v="2680" actId="20577"/>
        <pc:sldMkLst>
          <pc:docMk/>
          <pc:sldMk cId="4262721075" sldId="2599"/>
        </pc:sldMkLst>
      </pc:sldChg>
      <pc:sldChg chg="modSp mod ord">
        <pc:chgData name="Marie Tatiana Forconi" userId="65a3a94a7c6d30ab" providerId="LiveId" clId="{409419D0-1EA5-4CD9-88D6-CD9FD947B87C}" dt="2025-07-15T05:16:21.824" v="2679" actId="20577"/>
        <pc:sldMkLst>
          <pc:docMk/>
          <pc:sldMk cId="2982626167" sldId="2600"/>
        </pc:sldMkLst>
      </pc:sldChg>
      <pc:sldChg chg="delSp modSp mod">
        <pc:chgData name="Marie Tatiana Forconi" userId="65a3a94a7c6d30ab" providerId="LiveId" clId="{409419D0-1EA5-4CD9-88D6-CD9FD947B87C}" dt="2025-07-13T16:14:42.263" v="1581" actId="20577"/>
        <pc:sldMkLst>
          <pc:docMk/>
          <pc:sldMk cId="849928516" sldId="2601"/>
        </pc:sldMkLst>
      </pc:sldChg>
      <pc:sldChg chg="addSp delSp modSp mod">
        <pc:chgData name="Marie Tatiana Forconi" userId="65a3a94a7c6d30ab" providerId="LiveId" clId="{409419D0-1EA5-4CD9-88D6-CD9FD947B87C}" dt="2025-07-13T16:13:14.150" v="1396" actId="1076"/>
        <pc:sldMkLst>
          <pc:docMk/>
          <pc:sldMk cId="3002504981" sldId="2602"/>
        </pc:sldMkLst>
      </pc:sldChg>
      <pc:sldChg chg="addSp modSp mod">
        <pc:chgData name="Marie Tatiana Forconi" userId="65a3a94a7c6d30ab" providerId="LiveId" clId="{409419D0-1EA5-4CD9-88D6-CD9FD947B87C}" dt="2025-07-15T05:05:18.824" v="2043" actId="20577"/>
        <pc:sldMkLst>
          <pc:docMk/>
          <pc:sldMk cId="3656226344" sldId="2603"/>
        </pc:sldMkLst>
      </pc:sldChg>
      <pc:sldChg chg="modSp mod">
        <pc:chgData name="Marie Tatiana Forconi" userId="65a3a94a7c6d30ab" providerId="LiveId" clId="{409419D0-1EA5-4CD9-88D6-CD9FD947B87C}" dt="2025-07-15T04:59:06.746" v="1804" actId="2711"/>
        <pc:sldMkLst>
          <pc:docMk/>
          <pc:sldMk cId="1836384146" sldId="2604"/>
        </pc:sldMkLst>
      </pc:sldChg>
      <pc:sldChg chg="addSp delSp modSp mod">
        <pc:chgData name="Marie Tatiana Forconi" userId="65a3a94a7c6d30ab" providerId="LiveId" clId="{409419D0-1EA5-4CD9-88D6-CD9FD947B87C}" dt="2025-07-13T16:17:09.527" v="1641" actId="20577"/>
        <pc:sldMkLst>
          <pc:docMk/>
          <pc:sldMk cId="1238434271" sldId="2605"/>
        </pc:sldMkLst>
      </pc:sldChg>
      <pc:sldChg chg="addSp modSp mod">
        <pc:chgData name="Marie Tatiana Forconi" userId="65a3a94a7c6d30ab" providerId="LiveId" clId="{409419D0-1EA5-4CD9-88D6-CD9FD947B87C}" dt="2025-07-13T15:59:39.524" v="514" actId="1076"/>
        <pc:sldMkLst>
          <pc:docMk/>
          <pc:sldMk cId="4221105822" sldId="2606"/>
        </pc:sldMkLst>
      </pc:sldChg>
      <pc:sldChg chg="addSp delSp modSp mod">
        <pc:chgData name="Marie Tatiana Forconi" userId="65a3a94a7c6d30ab" providerId="LiveId" clId="{409419D0-1EA5-4CD9-88D6-CD9FD947B87C}" dt="2025-07-13T16:01:19.840" v="638" actId="478"/>
        <pc:sldMkLst>
          <pc:docMk/>
          <pc:sldMk cId="682164678" sldId="2607"/>
        </pc:sldMkLst>
      </pc:sldChg>
      <pc:sldChg chg="addSp delSp modSp mod">
        <pc:chgData name="Marie Tatiana Forconi" userId="65a3a94a7c6d30ab" providerId="LiveId" clId="{409419D0-1EA5-4CD9-88D6-CD9FD947B87C}" dt="2025-07-13T16:04:27.317" v="826" actId="20577"/>
        <pc:sldMkLst>
          <pc:docMk/>
          <pc:sldMk cId="2215217764" sldId="2608"/>
        </pc:sldMkLst>
      </pc:sldChg>
      <pc:sldChg chg="modSp mod">
        <pc:chgData name="Marie Tatiana Forconi" userId="65a3a94a7c6d30ab" providerId="LiveId" clId="{409419D0-1EA5-4CD9-88D6-CD9FD947B87C}" dt="2025-07-13T16:07:25.830" v="1116" actId="20577"/>
        <pc:sldMkLst>
          <pc:docMk/>
          <pc:sldMk cId="125965862" sldId="2609"/>
        </pc:sldMkLst>
      </pc:sldChg>
      <pc:sldChg chg="addSp delSp modSp add mod setBg delDesignElem">
        <pc:chgData name="Marie Tatiana Forconi" userId="65a3a94a7c6d30ab" providerId="LiveId" clId="{409419D0-1EA5-4CD9-88D6-CD9FD947B87C}" dt="2025-07-15T05:08:26.241" v="2210" actId="208"/>
        <pc:sldMkLst>
          <pc:docMk/>
          <pc:sldMk cId="669746168" sldId="2610"/>
        </pc:sldMkLst>
      </pc:sldChg>
      <pc:sldChg chg="addSp delSp modSp add mod setBg delDesignElem">
        <pc:chgData name="Marie Tatiana Forconi" userId="65a3a94a7c6d30ab" providerId="LiveId" clId="{409419D0-1EA5-4CD9-88D6-CD9FD947B87C}" dt="2025-07-15T05:39:19.392" v="3537" actId="208"/>
        <pc:sldMkLst>
          <pc:docMk/>
          <pc:sldMk cId="1011898910" sldId="2611"/>
        </pc:sldMkLst>
      </pc:sldChg>
      <pc:sldChg chg="addSp delSp modSp add mod setBg delDesignElem">
        <pc:chgData name="Marie Tatiana Forconi" userId="65a3a94a7c6d30ab" providerId="LiveId" clId="{409419D0-1EA5-4CD9-88D6-CD9FD947B87C}" dt="2025-07-15T05:37:18.646" v="3420" actId="208"/>
        <pc:sldMkLst>
          <pc:docMk/>
          <pc:sldMk cId="477463102" sldId="2612"/>
        </pc:sldMkLst>
      </pc:sldChg>
      <pc:sldChg chg="addSp delSp modSp add mod setBg delDesignElem">
        <pc:chgData name="Marie Tatiana Forconi" userId="65a3a94a7c6d30ab" providerId="LiveId" clId="{409419D0-1EA5-4CD9-88D6-CD9FD947B87C}" dt="2025-07-15T05:36:11.847" v="3388" actId="208"/>
        <pc:sldMkLst>
          <pc:docMk/>
          <pc:sldMk cId="1135019011" sldId="2613"/>
        </pc:sldMkLst>
      </pc:sldChg>
      <pc:sldChg chg="addSp delSp modSp add mod setBg delDesignElem">
        <pc:chgData name="Marie Tatiana Forconi" userId="65a3a94a7c6d30ab" providerId="LiveId" clId="{409419D0-1EA5-4CD9-88D6-CD9FD947B87C}" dt="2025-07-15T05:33:39.039" v="3271" actId="11529"/>
        <pc:sldMkLst>
          <pc:docMk/>
          <pc:sldMk cId="296969588" sldId="2614"/>
        </pc:sldMkLst>
      </pc:sldChg>
      <pc:sldChg chg="addSp delSp modSp add mod setBg delDesignElem">
        <pc:chgData name="Marie Tatiana Forconi" userId="65a3a94a7c6d30ab" providerId="LiveId" clId="{409419D0-1EA5-4CD9-88D6-CD9FD947B87C}" dt="2025-07-15T05:34:16.281" v="3309" actId="11529"/>
        <pc:sldMkLst>
          <pc:docMk/>
          <pc:sldMk cId="2802111799" sldId="2615"/>
        </pc:sldMkLst>
      </pc:sldChg>
      <pc:sldChg chg="addSp delSp modSp add mod setBg delDesignElem">
        <pc:chgData name="Marie Tatiana Forconi" userId="65a3a94a7c6d30ab" providerId="LiveId" clId="{409419D0-1EA5-4CD9-88D6-CD9FD947B87C}" dt="2025-07-15T05:30:18.699" v="3138" actId="1076"/>
        <pc:sldMkLst>
          <pc:docMk/>
          <pc:sldMk cId="4019206581" sldId="2616"/>
        </pc:sldMkLst>
      </pc:sldChg>
      <pc:sldChg chg="addSp delSp modSp add mod setBg delDesignElem">
        <pc:chgData name="Marie Tatiana Forconi" userId="65a3a94a7c6d30ab" providerId="LiveId" clId="{409419D0-1EA5-4CD9-88D6-CD9FD947B87C}" dt="2025-07-15T05:25:11.087" v="3009" actId="208"/>
        <pc:sldMkLst>
          <pc:docMk/>
          <pc:sldMk cId="1023129427" sldId="2617"/>
        </pc:sldMkLst>
      </pc:sldChg>
      <pc:sldChg chg="addSp delSp modSp add mod setBg delDesignElem">
        <pc:chgData name="Marie Tatiana Forconi" userId="65a3a94a7c6d30ab" providerId="LiveId" clId="{409419D0-1EA5-4CD9-88D6-CD9FD947B87C}" dt="2025-07-15T05:23:19.990" v="2947" actId="208"/>
        <pc:sldMkLst>
          <pc:docMk/>
          <pc:sldMk cId="921862860" sldId="2618"/>
        </pc:sldMkLst>
      </pc:sldChg>
      <pc:sldChg chg="addSp delSp modSp add mod setBg delDesignElem">
        <pc:chgData name="Marie Tatiana Forconi" userId="65a3a94a7c6d30ab" providerId="LiveId" clId="{409419D0-1EA5-4CD9-88D6-CD9FD947B87C}" dt="2025-07-15T05:21:23.278" v="2901" actId="207"/>
        <pc:sldMkLst>
          <pc:docMk/>
          <pc:sldMk cId="2515473944" sldId="2619"/>
        </pc:sldMkLst>
      </pc:sldChg>
      <pc:sldChg chg="addSp delSp modSp add mod setBg delDesignElem">
        <pc:chgData name="Marie Tatiana Forconi" userId="65a3a94a7c6d30ab" providerId="LiveId" clId="{409419D0-1EA5-4CD9-88D6-CD9FD947B87C}" dt="2025-07-15T05:15:50.047" v="2671" actId="20577"/>
        <pc:sldMkLst>
          <pc:docMk/>
          <pc:sldMk cId="2682403213" sldId="2620"/>
        </pc:sldMkLst>
      </pc:sldChg>
      <pc:sldChg chg="addSp delSp modSp add mod ord setBg delDesignElem">
        <pc:chgData name="Marie Tatiana Forconi" userId="65a3a94a7c6d30ab" providerId="LiveId" clId="{409419D0-1EA5-4CD9-88D6-CD9FD947B87C}" dt="2025-07-15T05:15:57.521" v="2674"/>
        <pc:sldMkLst>
          <pc:docMk/>
          <pc:sldMk cId="638910259" sldId="26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BE738-3038-48AA-AF36-11AF2D3F05CE}" type="datetimeFigureOut">
              <a:rPr lang="it-IT" smtClean="0"/>
              <a:t>22/08/2025</a:t>
            </a:fld>
            <a:endParaRPr lang="it-IT"/>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it-IT"/>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07C41-8442-44AF-A01B-B93458D1A76E}" type="slidenum">
              <a:rPr lang="it-IT" smtClean="0"/>
              <a:t>‹N°›</a:t>
            </a:fld>
            <a:endParaRPr lang="it-IT"/>
          </a:p>
        </p:txBody>
      </p:sp>
    </p:spTree>
    <p:extLst>
      <p:ext uri="{BB962C8B-B14F-4D97-AF65-F5344CB8AC3E}">
        <p14:creationId xmlns:p14="http://schemas.microsoft.com/office/powerpoint/2010/main" val="3805008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it-IT"/>
              <a:t>
---
Nous commencerons par présenter le QCM en mathématiques, ses particularités et objectifs. Ensuite, nous détaillerons les principes d'une conception efficace. Puis, nous analyserons les avantages et les limites des QCM avant d’aborder leur intégration avec les outils numériques actuels.
Source de l’image : bibliothèque de contenu Microsoft 365
</a:t>
            </a:r>
          </a:p>
        </p:txBody>
      </p:sp>
      <p:sp>
        <p:nvSpPr>
          <p:cNvPr id="4" name="Espace réservé du numéro de diapositive 3"/>
          <p:cNvSpPr>
            <a:spLocks noGrp="1"/>
          </p:cNvSpPr>
          <p:nvPr>
            <p:ph type="sldNum" sz="quarter" idx="5"/>
          </p:nvPr>
        </p:nvSpPr>
        <p:spPr/>
        <p:txBody>
          <a:bodyPr/>
          <a:lstStyle/>
          <a:p>
            <a:fld id="{C215EDF9-AD33-4410-B22E-4E732CF324DE}" type="slidenum">
              <a:rPr lang="it-IT" smtClean="0"/>
              <a:t>3</a:t>
            </a:fld>
            <a:endParaRPr lang="it-IT"/>
          </a:p>
        </p:txBody>
      </p:sp>
    </p:spTree>
    <p:extLst>
      <p:ext uri="{BB962C8B-B14F-4D97-AF65-F5344CB8AC3E}">
        <p14:creationId xmlns:p14="http://schemas.microsoft.com/office/powerpoint/2010/main" val="226892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6587C-7B6C-AE6C-108E-DCB29A410C7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8663C52-E2C4-998C-0BDE-FB6AC7AC557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5980AF2-F163-1238-312E-0FD52F3138E4}"/>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48D501EF-A3DF-0B67-70F0-0D8CA973593C}"/>
              </a:ext>
            </a:extLst>
          </p:cNvPr>
          <p:cNvSpPr>
            <a:spLocks noGrp="1"/>
          </p:cNvSpPr>
          <p:nvPr>
            <p:ph type="sldNum" sz="quarter" idx="5"/>
          </p:nvPr>
        </p:nvSpPr>
        <p:spPr/>
        <p:txBody>
          <a:bodyPr/>
          <a:lstStyle/>
          <a:p>
            <a:fld id="{C215EDF9-AD33-4410-B22E-4E732CF324DE}" type="slidenum">
              <a:rPr lang="it-IT" smtClean="0"/>
              <a:t>12</a:t>
            </a:fld>
            <a:endParaRPr lang="it-IT"/>
          </a:p>
        </p:txBody>
      </p:sp>
    </p:spTree>
    <p:extLst>
      <p:ext uri="{BB962C8B-B14F-4D97-AF65-F5344CB8AC3E}">
        <p14:creationId xmlns:p14="http://schemas.microsoft.com/office/powerpoint/2010/main" val="270925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BE42A-0D79-5F32-1F59-303B02FB902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93FAFB-ABD2-8861-D94D-FA0FBBC18F1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035ED9F-57B4-1F62-0305-C503D79A6FD1}"/>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732DB647-5FFC-655C-E8D6-75F7A443055F}"/>
              </a:ext>
            </a:extLst>
          </p:cNvPr>
          <p:cNvSpPr>
            <a:spLocks noGrp="1"/>
          </p:cNvSpPr>
          <p:nvPr>
            <p:ph type="sldNum" sz="quarter" idx="5"/>
          </p:nvPr>
        </p:nvSpPr>
        <p:spPr/>
        <p:txBody>
          <a:bodyPr/>
          <a:lstStyle/>
          <a:p>
            <a:fld id="{C215EDF9-AD33-4410-B22E-4E732CF324DE}" type="slidenum">
              <a:rPr lang="it-IT" smtClean="0"/>
              <a:t>13</a:t>
            </a:fld>
            <a:endParaRPr lang="it-IT"/>
          </a:p>
        </p:txBody>
      </p:sp>
    </p:spTree>
    <p:extLst>
      <p:ext uri="{BB962C8B-B14F-4D97-AF65-F5344CB8AC3E}">
        <p14:creationId xmlns:p14="http://schemas.microsoft.com/office/powerpoint/2010/main" val="1358341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AB83E-348C-A860-0ABB-07F5236C830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A4E32E-0074-3632-E864-BAADB7443BD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1BCE659-D447-6499-DC05-A041013A8251}"/>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1114BEB1-3380-809F-2EA7-C0CF3DFA28C4}"/>
              </a:ext>
            </a:extLst>
          </p:cNvPr>
          <p:cNvSpPr>
            <a:spLocks noGrp="1"/>
          </p:cNvSpPr>
          <p:nvPr>
            <p:ph type="sldNum" sz="quarter" idx="5"/>
          </p:nvPr>
        </p:nvSpPr>
        <p:spPr/>
        <p:txBody>
          <a:bodyPr/>
          <a:lstStyle/>
          <a:p>
            <a:fld id="{C215EDF9-AD33-4410-B22E-4E732CF324DE}" type="slidenum">
              <a:rPr lang="it-IT" smtClean="0"/>
              <a:t>14</a:t>
            </a:fld>
            <a:endParaRPr lang="it-IT"/>
          </a:p>
        </p:txBody>
      </p:sp>
    </p:spTree>
    <p:extLst>
      <p:ext uri="{BB962C8B-B14F-4D97-AF65-F5344CB8AC3E}">
        <p14:creationId xmlns:p14="http://schemas.microsoft.com/office/powerpoint/2010/main" val="278791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1DF00-3B07-15C1-B627-DECD6387FD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8D7C689-05EE-62D6-70A6-43B4FAD3A70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4FFC7F4-BC9C-7314-F516-1150A8637AD1}"/>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03CFB8A7-328C-996B-590E-20041AF19A74}"/>
              </a:ext>
            </a:extLst>
          </p:cNvPr>
          <p:cNvSpPr>
            <a:spLocks noGrp="1"/>
          </p:cNvSpPr>
          <p:nvPr>
            <p:ph type="sldNum" sz="quarter" idx="5"/>
          </p:nvPr>
        </p:nvSpPr>
        <p:spPr/>
        <p:txBody>
          <a:bodyPr/>
          <a:lstStyle/>
          <a:p>
            <a:fld id="{C215EDF9-AD33-4410-B22E-4E732CF324DE}" type="slidenum">
              <a:rPr lang="it-IT" smtClean="0"/>
              <a:t>15</a:t>
            </a:fld>
            <a:endParaRPr lang="it-IT"/>
          </a:p>
        </p:txBody>
      </p:sp>
    </p:spTree>
    <p:extLst>
      <p:ext uri="{BB962C8B-B14F-4D97-AF65-F5344CB8AC3E}">
        <p14:creationId xmlns:p14="http://schemas.microsoft.com/office/powerpoint/2010/main" val="2788943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9FD4A-DF00-A6D4-D9A3-5B202F01692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2DD2FA7-F865-0253-C7A3-72AF57CAC24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B021383-4B31-6FB1-AE8D-8D884B721454}"/>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CFCB2404-71A5-CD89-EE77-AFDAF7CD866A}"/>
              </a:ext>
            </a:extLst>
          </p:cNvPr>
          <p:cNvSpPr>
            <a:spLocks noGrp="1"/>
          </p:cNvSpPr>
          <p:nvPr>
            <p:ph type="sldNum" sz="quarter" idx="5"/>
          </p:nvPr>
        </p:nvSpPr>
        <p:spPr/>
        <p:txBody>
          <a:bodyPr/>
          <a:lstStyle/>
          <a:p>
            <a:fld id="{C215EDF9-AD33-4410-B22E-4E732CF324DE}" type="slidenum">
              <a:rPr lang="it-IT" smtClean="0"/>
              <a:t>17</a:t>
            </a:fld>
            <a:endParaRPr lang="it-IT"/>
          </a:p>
        </p:txBody>
      </p:sp>
    </p:spTree>
    <p:extLst>
      <p:ext uri="{BB962C8B-B14F-4D97-AF65-F5344CB8AC3E}">
        <p14:creationId xmlns:p14="http://schemas.microsoft.com/office/powerpoint/2010/main" val="2765511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6A75E-A876-1B68-EEEE-130263DC73B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400F641-1DDF-530B-546B-7787BE9A477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D2B23C9-DC40-472A-97BC-2EE0CBB8BEC2}"/>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BDFC34F1-3EBC-C614-F6E2-09E6C4584F22}"/>
              </a:ext>
            </a:extLst>
          </p:cNvPr>
          <p:cNvSpPr>
            <a:spLocks noGrp="1"/>
          </p:cNvSpPr>
          <p:nvPr>
            <p:ph type="sldNum" sz="quarter" idx="5"/>
          </p:nvPr>
        </p:nvSpPr>
        <p:spPr/>
        <p:txBody>
          <a:bodyPr/>
          <a:lstStyle/>
          <a:p>
            <a:fld id="{C215EDF9-AD33-4410-B22E-4E732CF324DE}" type="slidenum">
              <a:rPr lang="it-IT" smtClean="0"/>
              <a:t>18</a:t>
            </a:fld>
            <a:endParaRPr lang="it-IT"/>
          </a:p>
        </p:txBody>
      </p:sp>
    </p:spTree>
    <p:extLst>
      <p:ext uri="{BB962C8B-B14F-4D97-AF65-F5344CB8AC3E}">
        <p14:creationId xmlns:p14="http://schemas.microsoft.com/office/powerpoint/2010/main" val="1678781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D714A-64E3-FF52-E286-8BF40A4961A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A2A0F72-D4BE-D514-3DFF-4FE3A7609A0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84D04BC-1AD0-CE04-BC6D-DFA1FC6C79EA}"/>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0F75BCB1-07AE-55E1-F986-30F70E3EB3B1}"/>
              </a:ext>
            </a:extLst>
          </p:cNvPr>
          <p:cNvSpPr>
            <a:spLocks noGrp="1"/>
          </p:cNvSpPr>
          <p:nvPr>
            <p:ph type="sldNum" sz="quarter" idx="5"/>
          </p:nvPr>
        </p:nvSpPr>
        <p:spPr/>
        <p:txBody>
          <a:bodyPr/>
          <a:lstStyle/>
          <a:p>
            <a:fld id="{C215EDF9-AD33-4410-B22E-4E732CF324DE}" type="slidenum">
              <a:rPr lang="it-IT" smtClean="0"/>
              <a:t>19</a:t>
            </a:fld>
            <a:endParaRPr lang="it-IT"/>
          </a:p>
        </p:txBody>
      </p:sp>
    </p:spTree>
    <p:extLst>
      <p:ext uri="{BB962C8B-B14F-4D97-AF65-F5344CB8AC3E}">
        <p14:creationId xmlns:p14="http://schemas.microsoft.com/office/powerpoint/2010/main" val="3097593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E0E43-DA71-7F15-DAC3-2B70CF2A43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7E77962-2B41-262C-704E-90731CE64A9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3FF84CA-788F-8CDC-3805-03D7EA441A93}"/>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F6DB0564-ABCD-58B0-BE52-E8939AE255DD}"/>
              </a:ext>
            </a:extLst>
          </p:cNvPr>
          <p:cNvSpPr>
            <a:spLocks noGrp="1"/>
          </p:cNvSpPr>
          <p:nvPr>
            <p:ph type="sldNum" sz="quarter" idx="5"/>
          </p:nvPr>
        </p:nvSpPr>
        <p:spPr/>
        <p:txBody>
          <a:bodyPr/>
          <a:lstStyle/>
          <a:p>
            <a:fld id="{C215EDF9-AD33-4410-B22E-4E732CF324DE}" type="slidenum">
              <a:rPr lang="it-IT" smtClean="0"/>
              <a:t>20</a:t>
            </a:fld>
            <a:endParaRPr lang="it-IT"/>
          </a:p>
        </p:txBody>
      </p:sp>
    </p:spTree>
    <p:extLst>
      <p:ext uri="{BB962C8B-B14F-4D97-AF65-F5344CB8AC3E}">
        <p14:creationId xmlns:p14="http://schemas.microsoft.com/office/powerpoint/2010/main" val="55104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3640A-3F78-D7E8-C165-24FDCC57048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DC4EC46-5C48-743C-253F-392C254066C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7AA1B99-14EF-E3AE-E932-928C30400A2F}"/>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887EAFBF-4314-5CC4-7225-C1FF658A9378}"/>
              </a:ext>
            </a:extLst>
          </p:cNvPr>
          <p:cNvSpPr>
            <a:spLocks noGrp="1"/>
          </p:cNvSpPr>
          <p:nvPr>
            <p:ph type="sldNum" sz="quarter" idx="5"/>
          </p:nvPr>
        </p:nvSpPr>
        <p:spPr/>
        <p:txBody>
          <a:bodyPr/>
          <a:lstStyle/>
          <a:p>
            <a:fld id="{C215EDF9-AD33-4410-B22E-4E732CF324DE}" type="slidenum">
              <a:rPr lang="it-IT" smtClean="0"/>
              <a:t>21</a:t>
            </a:fld>
            <a:endParaRPr lang="it-IT"/>
          </a:p>
        </p:txBody>
      </p:sp>
    </p:spTree>
    <p:extLst>
      <p:ext uri="{BB962C8B-B14F-4D97-AF65-F5344CB8AC3E}">
        <p14:creationId xmlns:p14="http://schemas.microsoft.com/office/powerpoint/2010/main" val="191273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0FB26-2EAE-BE51-8054-CCD3085FE0F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E67283-A5E4-A6CC-88FC-623658EA3F5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023C07B-7806-470F-E81E-E0FEF3FB2814}"/>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0B4995DF-3B9F-2BE8-3D34-7D736939E939}"/>
              </a:ext>
            </a:extLst>
          </p:cNvPr>
          <p:cNvSpPr>
            <a:spLocks noGrp="1"/>
          </p:cNvSpPr>
          <p:nvPr>
            <p:ph type="sldNum" sz="quarter" idx="5"/>
          </p:nvPr>
        </p:nvSpPr>
        <p:spPr/>
        <p:txBody>
          <a:bodyPr/>
          <a:lstStyle/>
          <a:p>
            <a:fld id="{C215EDF9-AD33-4410-B22E-4E732CF324DE}" type="slidenum">
              <a:rPr lang="it-IT" smtClean="0"/>
              <a:t>22</a:t>
            </a:fld>
            <a:endParaRPr lang="it-IT"/>
          </a:p>
        </p:txBody>
      </p:sp>
    </p:spTree>
    <p:extLst>
      <p:ext uri="{BB962C8B-B14F-4D97-AF65-F5344CB8AC3E}">
        <p14:creationId xmlns:p14="http://schemas.microsoft.com/office/powerpoint/2010/main" val="380167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p:cNvSpPr>
            <a:spLocks noGrp="1"/>
          </p:cNvSpPr>
          <p:nvPr>
            <p:ph type="sldNum" sz="quarter" idx="5"/>
          </p:nvPr>
        </p:nvSpPr>
        <p:spPr/>
        <p:txBody>
          <a:bodyPr/>
          <a:lstStyle/>
          <a:p>
            <a:fld id="{C215EDF9-AD33-4410-B22E-4E732CF324DE}" type="slidenum">
              <a:rPr lang="it-IT" smtClean="0"/>
              <a:t>4</a:t>
            </a:fld>
            <a:endParaRPr lang="it-IT"/>
          </a:p>
        </p:txBody>
      </p:sp>
    </p:spTree>
    <p:extLst>
      <p:ext uri="{BB962C8B-B14F-4D97-AF65-F5344CB8AC3E}">
        <p14:creationId xmlns:p14="http://schemas.microsoft.com/office/powerpoint/2010/main" val="2371099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D0BC6-553C-EC7E-9749-EDFAED5CD2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3CAF7B0-96EF-F5F0-2696-616F69338F2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FBE0192-F72B-D953-D01A-B36CA0F4399B}"/>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8F90C980-45BE-12F3-70E2-5DF6F498C28C}"/>
              </a:ext>
            </a:extLst>
          </p:cNvPr>
          <p:cNvSpPr>
            <a:spLocks noGrp="1"/>
          </p:cNvSpPr>
          <p:nvPr>
            <p:ph type="sldNum" sz="quarter" idx="5"/>
          </p:nvPr>
        </p:nvSpPr>
        <p:spPr/>
        <p:txBody>
          <a:bodyPr/>
          <a:lstStyle/>
          <a:p>
            <a:fld id="{C215EDF9-AD33-4410-B22E-4E732CF324DE}" type="slidenum">
              <a:rPr lang="it-IT" smtClean="0"/>
              <a:t>23</a:t>
            </a:fld>
            <a:endParaRPr lang="it-IT"/>
          </a:p>
        </p:txBody>
      </p:sp>
    </p:spTree>
    <p:extLst>
      <p:ext uri="{BB962C8B-B14F-4D97-AF65-F5344CB8AC3E}">
        <p14:creationId xmlns:p14="http://schemas.microsoft.com/office/powerpoint/2010/main" val="2649639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7B48E-66AA-4EE5-2786-E6E70C19B8D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D053A22-6A97-9380-79EA-4E3C76C4EE9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8309305-D645-5839-F5D5-8D87202CF04F}"/>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4D567BDF-7369-1F50-9309-EF02F509F4D2}"/>
              </a:ext>
            </a:extLst>
          </p:cNvPr>
          <p:cNvSpPr>
            <a:spLocks noGrp="1"/>
          </p:cNvSpPr>
          <p:nvPr>
            <p:ph type="sldNum" sz="quarter" idx="5"/>
          </p:nvPr>
        </p:nvSpPr>
        <p:spPr/>
        <p:txBody>
          <a:bodyPr/>
          <a:lstStyle/>
          <a:p>
            <a:fld id="{C215EDF9-AD33-4410-B22E-4E732CF324DE}" type="slidenum">
              <a:rPr lang="it-IT" smtClean="0"/>
              <a:t>24</a:t>
            </a:fld>
            <a:endParaRPr lang="it-IT"/>
          </a:p>
        </p:txBody>
      </p:sp>
    </p:spTree>
    <p:extLst>
      <p:ext uri="{BB962C8B-B14F-4D97-AF65-F5344CB8AC3E}">
        <p14:creationId xmlns:p14="http://schemas.microsoft.com/office/powerpoint/2010/main" val="2358853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33D04-0D66-F726-3084-2E2A2D104CD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765CAB4-1187-FDFB-AE9E-D8C5799C8CC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BDDBDE8-7D79-88AF-8328-13BEC2905F3B}"/>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95252CB9-B7A7-302E-9E80-0CB89ECD53D3}"/>
              </a:ext>
            </a:extLst>
          </p:cNvPr>
          <p:cNvSpPr>
            <a:spLocks noGrp="1"/>
          </p:cNvSpPr>
          <p:nvPr>
            <p:ph type="sldNum" sz="quarter" idx="5"/>
          </p:nvPr>
        </p:nvSpPr>
        <p:spPr/>
        <p:txBody>
          <a:bodyPr/>
          <a:lstStyle/>
          <a:p>
            <a:fld id="{C215EDF9-AD33-4410-B22E-4E732CF324DE}" type="slidenum">
              <a:rPr lang="it-IT" smtClean="0"/>
              <a:t>25</a:t>
            </a:fld>
            <a:endParaRPr lang="it-IT"/>
          </a:p>
        </p:txBody>
      </p:sp>
    </p:spTree>
    <p:extLst>
      <p:ext uri="{BB962C8B-B14F-4D97-AF65-F5344CB8AC3E}">
        <p14:creationId xmlns:p14="http://schemas.microsoft.com/office/powerpoint/2010/main" val="2614414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9C394-5CC1-186C-41C2-BA65E876AC1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25EA54B-9737-3248-A184-FFF48C31B96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600CB5E-3365-0D3E-0141-B50F3F09EA1B}"/>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349F1347-01DA-A5B0-034D-62385B9E9049}"/>
              </a:ext>
            </a:extLst>
          </p:cNvPr>
          <p:cNvSpPr>
            <a:spLocks noGrp="1"/>
          </p:cNvSpPr>
          <p:nvPr>
            <p:ph type="sldNum" sz="quarter" idx="5"/>
          </p:nvPr>
        </p:nvSpPr>
        <p:spPr/>
        <p:txBody>
          <a:bodyPr/>
          <a:lstStyle/>
          <a:p>
            <a:fld id="{C215EDF9-AD33-4410-B22E-4E732CF324DE}" type="slidenum">
              <a:rPr lang="it-IT" smtClean="0"/>
              <a:t>26</a:t>
            </a:fld>
            <a:endParaRPr lang="it-IT"/>
          </a:p>
        </p:txBody>
      </p:sp>
    </p:spTree>
    <p:extLst>
      <p:ext uri="{BB962C8B-B14F-4D97-AF65-F5344CB8AC3E}">
        <p14:creationId xmlns:p14="http://schemas.microsoft.com/office/powerpoint/2010/main" val="1400918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61820-CE15-6DD9-FB84-431DE8A41F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4A8BB1-E3AA-7E12-539D-7AE2FD15AA1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268D9E2-725F-35F6-C5EB-DDBD52087F44}"/>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20614C8A-579E-05A2-D2A3-F94F3506817C}"/>
              </a:ext>
            </a:extLst>
          </p:cNvPr>
          <p:cNvSpPr>
            <a:spLocks noGrp="1"/>
          </p:cNvSpPr>
          <p:nvPr>
            <p:ph type="sldNum" sz="quarter" idx="5"/>
          </p:nvPr>
        </p:nvSpPr>
        <p:spPr/>
        <p:txBody>
          <a:bodyPr/>
          <a:lstStyle/>
          <a:p>
            <a:fld id="{C215EDF9-AD33-4410-B22E-4E732CF324DE}" type="slidenum">
              <a:rPr lang="it-IT" smtClean="0"/>
              <a:t>27</a:t>
            </a:fld>
            <a:endParaRPr lang="it-IT"/>
          </a:p>
        </p:txBody>
      </p:sp>
    </p:spTree>
    <p:extLst>
      <p:ext uri="{BB962C8B-B14F-4D97-AF65-F5344CB8AC3E}">
        <p14:creationId xmlns:p14="http://schemas.microsoft.com/office/powerpoint/2010/main" val="4136994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877EB-3974-BD9C-77FA-A5251BDBC3D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7230C8C-3B89-1F8E-475D-6E550B7C47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CC6AEA4-0B8A-5608-B5D5-0D316E2EE7AC}"/>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32CB3533-F64A-6B41-011F-A6B60129D182}"/>
              </a:ext>
            </a:extLst>
          </p:cNvPr>
          <p:cNvSpPr>
            <a:spLocks noGrp="1"/>
          </p:cNvSpPr>
          <p:nvPr>
            <p:ph type="sldNum" sz="quarter" idx="5"/>
          </p:nvPr>
        </p:nvSpPr>
        <p:spPr/>
        <p:txBody>
          <a:bodyPr/>
          <a:lstStyle/>
          <a:p>
            <a:fld id="{C215EDF9-AD33-4410-B22E-4E732CF324DE}" type="slidenum">
              <a:rPr lang="it-IT" smtClean="0"/>
              <a:t>28</a:t>
            </a:fld>
            <a:endParaRPr lang="it-IT"/>
          </a:p>
        </p:txBody>
      </p:sp>
    </p:spTree>
    <p:extLst>
      <p:ext uri="{BB962C8B-B14F-4D97-AF65-F5344CB8AC3E}">
        <p14:creationId xmlns:p14="http://schemas.microsoft.com/office/powerpoint/2010/main" val="60979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E4719-56DE-0FAF-5B9F-38B82DA7A7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1DFBE7-01C0-AA2F-9C70-C00E329BEB9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4B6E955-A9BE-DD29-43B3-0A48B8C950AD}"/>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0C6EBD94-A3EA-273E-BB91-60B2E69CF5AC}"/>
              </a:ext>
            </a:extLst>
          </p:cNvPr>
          <p:cNvSpPr>
            <a:spLocks noGrp="1"/>
          </p:cNvSpPr>
          <p:nvPr>
            <p:ph type="sldNum" sz="quarter" idx="5"/>
          </p:nvPr>
        </p:nvSpPr>
        <p:spPr/>
        <p:txBody>
          <a:bodyPr/>
          <a:lstStyle/>
          <a:p>
            <a:fld id="{C215EDF9-AD33-4410-B22E-4E732CF324DE}" type="slidenum">
              <a:rPr lang="it-IT" smtClean="0"/>
              <a:t>5</a:t>
            </a:fld>
            <a:endParaRPr lang="it-IT"/>
          </a:p>
        </p:txBody>
      </p:sp>
    </p:spTree>
    <p:extLst>
      <p:ext uri="{BB962C8B-B14F-4D97-AF65-F5344CB8AC3E}">
        <p14:creationId xmlns:p14="http://schemas.microsoft.com/office/powerpoint/2010/main" val="3939812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A1EAA-F76C-8D8A-8B49-AC0203E5A9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B90514-D3E8-7571-04CC-2C22AD9C6A3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6A7F613-272F-7920-213A-6515DE013CA6}"/>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6B2AF50C-73DC-6B03-F618-DCB38B8817B2}"/>
              </a:ext>
            </a:extLst>
          </p:cNvPr>
          <p:cNvSpPr>
            <a:spLocks noGrp="1"/>
          </p:cNvSpPr>
          <p:nvPr>
            <p:ph type="sldNum" sz="quarter" idx="5"/>
          </p:nvPr>
        </p:nvSpPr>
        <p:spPr/>
        <p:txBody>
          <a:bodyPr/>
          <a:lstStyle/>
          <a:p>
            <a:fld id="{C215EDF9-AD33-4410-B22E-4E732CF324DE}" type="slidenum">
              <a:rPr lang="it-IT" smtClean="0"/>
              <a:t>6</a:t>
            </a:fld>
            <a:endParaRPr lang="it-IT"/>
          </a:p>
        </p:txBody>
      </p:sp>
    </p:spTree>
    <p:extLst>
      <p:ext uri="{BB962C8B-B14F-4D97-AF65-F5344CB8AC3E}">
        <p14:creationId xmlns:p14="http://schemas.microsoft.com/office/powerpoint/2010/main" val="1382320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0FC0A-02CD-E985-784D-CEFC610D09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D2CF244-B347-7EFC-26DF-8ECBAD72754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DD5D248-66EB-AA53-84A4-F071C173898D}"/>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288E8E75-8369-5237-34EE-445D2F8DD06A}"/>
              </a:ext>
            </a:extLst>
          </p:cNvPr>
          <p:cNvSpPr>
            <a:spLocks noGrp="1"/>
          </p:cNvSpPr>
          <p:nvPr>
            <p:ph type="sldNum" sz="quarter" idx="5"/>
          </p:nvPr>
        </p:nvSpPr>
        <p:spPr/>
        <p:txBody>
          <a:bodyPr/>
          <a:lstStyle/>
          <a:p>
            <a:fld id="{C215EDF9-AD33-4410-B22E-4E732CF324DE}" type="slidenum">
              <a:rPr lang="it-IT" smtClean="0"/>
              <a:t>7</a:t>
            </a:fld>
            <a:endParaRPr lang="it-IT"/>
          </a:p>
        </p:txBody>
      </p:sp>
    </p:spTree>
    <p:extLst>
      <p:ext uri="{BB962C8B-B14F-4D97-AF65-F5344CB8AC3E}">
        <p14:creationId xmlns:p14="http://schemas.microsoft.com/office/powerpoint/2010/main" val="107277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46BE4-1B4D-6BB2-0319-D7A139008F1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CCDB5CE-1D5C-61F7-3820-B1DFFCA32B2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B8C271B-3A80-F077-26D9-66FF292C5AFA}"/>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CB587692-0963-A15C-3AB6-5D120BB297DF}"/>
              </a:ext>
            </a:extLst>
          </p:cNvPr>
          <p:cNvSpPr>
            <a:spLocks noGrp="1"/>
          </p:cNvSpPr>
          <p:nvPr>
            <p:ph type="sldNum" sz="quarter" idx="5"/>
          </p:nvPr>
        </p:nvSpPr>
        <p:spPr/>
        <p:txBody>
          <a:bodyPr/>
          <a:lstStyle/>
          <a:p>
            <a:fld id="{C215EDF9-AD33-4410-B22E-4E732CF324DE}" type="slidenum">
              <a:rPr lang="it-IT" smtClean="0"/>
              <a:t>8</a:t>
            </a:fld>
            <a:endParaRPr lang="it-IT"/>
          </a:p>
        </p:txBody>
      </p:sp>
    </p:spTree>
    <p:extLst>
      <p:ext uri="{BB962C8B-B14F-4D97-AF65-F5344CB8AC3E}">
        <p14:creationId xmlns:p14="http://schemas.microsoft.com/office/powerpoint/2010/main" val="45342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1A29F-5AC1-5A46-9B15-BCBAE65061D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5DBB936-7422-7CB3-EDF5-3C6C3DC6197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ABF1645-FD43-69CB-A3CF-52ED66EB9892}"/>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4C875280-EA1B-D774-8FC2-1C9D3DB0EDFE}"/>
              </a:ext>
            </a:extLst>
          </p:cNvPr>
          <p:cNvSpPr>
            <a:spLocks noGrp="1"/>
          </p:cNvSpPr>
          <p:nvPr>
            <p:ph type="sldNum" sz="quarter" idx="5"/>
          </p:nvPr>
        </p:nvSpPr>
        <p:spPr/>
        <p:txBody>
          <a:bodyPr/>
          <a:lstStyle/>
          <a:p>
            <a:fld id="{C215EDF9-AD33-4410-B22E-4E732CF324DE}" type="slidenum">
              <a:rPr lang="it-IT" smtClean="0"/>
              <a:t>9</a:t>
            </a:fld>
            <a:endParaRPr lang="it-IT"/>
          </a:p>
        </p:txBody>
      </p:sp>
    </p:spTree>
    <p:extLst>
      <p:ext uri="{BB962C8B-B14F-4D97-AF65-F5344CB8AC3E}">
        <p14:creationId xmlns:p14="http://schemas.microsoft.com/office/powerpoint/2010/main" val="192909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C4C06-824D-0F01-BB9F-CACFCFD0BFA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6C3A938-81D9-0D74-09E9-EDD2579FB3E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A75A8DD-E104-ECE5-B2CB-3E9817909103}"/>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5C60C991-5E60-6A40-0162-322A1BF01088}"/>
              </a:ext>
            </a:extLst>
          </p:cNvPr>
          <p:cNvSpPr>
            <a:spLocks noGrp="1"/>
          </p:cNvSpPr>
          <p:nvPr>
            <p:ph type="sldNum" sz="quarter" idx="5"/>
          </p:nvPr>
        </p:nvSpPr>
        <p:spPr/>
        <p:txBody>
          <a:bodyPr/>
          <a:lstStyle/>
          <a:p>
            <a:fld id="{C215EDF9-AD33-4410-B22E-4E732CF324DE}" type="slidenum">
              <a:rPr lang="it-IT" smtClean="0"/>
              <a:t>10</a:t>
            </a:fld>
            <a:endParaRPr lang="it-IT"/>
          </a:p>
        </p:txBody>
      </p:sp>
    </p:spTree>
    <p:extLst>
      <p:ext uri="{BB962C8B-B14F-4D97-AF65-F5344CB8AC3E}">
        <p14:creationId xmlns:p14="http://schemas.microsoft.com/office/powerpoint/2010/main" val="2949409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63384-DB2A-CBC9-3043-B2EE007431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F1403F0-7197-FC92-19F4-F38C351FC1B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4002FA0-6E1C-E173-8271-1BB7C853020A}"/>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227D88EE-ED24-923C-1EC6-8A11BE7E8B1B}"/>
              </a:ext>
            </a:extLst>
          </p:cNvPr>
          <p:cNvSpPr>
            <a:spLocks noGrp="1"/>
          </p:cNvSpPr>
          <p:nvPr>
            <p:ph type="sldNum" sz="quarter" idx="5"/>
          </p:nvPr>
        </p:nvSpPr>
        <p:spPr/>
        <p:txBody>
          <a:bodyPr/>
          <a:lstStyle/>
          <a:p>
            <a:fld id="{C215EDF9-AD33-4410-B22E-4E732CF324DE}" type="slidenum">
              <a:rPr lang="it-IT" smtClean="0"/>
              <a:t>11</a:t>
            </a:fld>
            <a:endParaRPr lang="it-IT"/>
          </a:p>
        </p:txBody>
      </p:sp>
    </p:spTree>
    <p:extLst>
      <p:ext uri="{BB962C8B-B14F-4D97-AF65-F5344CB8AC3E}">
        <p14:creationId xmlns:p14="http://schemas.microsoft.com/office/powerpoint/2010/main" val="244360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8/22/2025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205340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8/22/2025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36147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8/22/2025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‹N°›</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71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8/22/2025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180149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8/22/2025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‹N°›</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3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8/22/2025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109628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8/22/2025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321623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8/22/2025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108913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8/22/2025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389048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8/22/2025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82882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8/22/2025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181618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8/22/2025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‹N°›</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67964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jouons-aux-math&#233;matiques.fr/"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creativecommons.org/licenses/by-nc-nd/3.0/fr/"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5.gif"/><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creativecommons.org/licenses/by-nc-nd/3.0/fr/" TargetMode="External"/><Relationship Id="rId4" Type="http://schemas.openxmlformats.org/officeDocument/2006/relationships/image" Target="../media/image28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creativecommons.org/licenses/by-nc-nd/3.0/fr/"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creativecommons.org/licenses/by-nc-nd/3.0/fr/"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nd/3.0/fr/"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jouons-aux-math&#233;matiques.fr/"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3.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5.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creativecommons.org/licenses/by-nc-nd/3.0/fr/" TargetMode="External"/><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creativecommons.org/licenses/by-nc-nd/3.0/fr/" TargetMode="Externa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creativecommons.org/licenses/by-nc-nd/3.0/fr/" TargetMode="External"/><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creativecommons.org/licenses/by-nc-nd/3.0/fr/" TargetMode="External"/><Relationship Id="rId4" Type="http://schemas.openxmlformats.org/officeDocument/2006/relationships/image" Target="../media/image280.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jouons-aux-mathematiques.fr/wp-content/uploads/2025/08/JMCFP-gemanalytique-lireeqdte.pdf" TargetMode="External"/><Relationship Id="rId13" Type="http://schemas.openxmlformats.org/officeDocument/2006/relationships/image" Target="../media/image48.png"/><Relationship Id="rId18" Type="http://schemas.openxmlformats.org/officeDocument/2006/relationships/hyperlink" Target="https://jouons-aux-mathematiques.fr/wp-content/uploads/2025/08/JMCFP-f-graphiquesignes.pdf" TargetMode="External"/><Relationship Id="rId3" Type="http://schemas.openxmlformats.org/officeDocument/2006/relationships/image" Target="../media/image2.jpeg"/><Relationship Id="rId21" Type="http://schemas.openxmlformats.org/officeDocument/2006/relationships/image" Target="../media/image52.png"/><Relationship Id="rId7" Type="http://schemas.openxmlformats.org/officeDocument/2006/relationships/image" Target="../media/image45.png"/><Relationship Id="rId12" Type="http://schemas.openxmlformats.org/officeDocument/2006/relationships/hyperlink" Target="https://jouons-aux-mathematiques.fr/wp-content/uploads/2025/08/JMCFP-f-urepresentationgraphique.pdf" TargetMode="External"/><Relationship Id="rId17" Type="http://schemas.openxmlformats.org/officeDocument/2006/relationships/image" Target="../media/image50.png"/><Relationship Id="rId2" Type="http://schemas.openxmlformats.org/officeDocument/2006/relationships/hyperlink" Target="http://creativecommons.org/licenses/by-nc-nd/3.0/fr/" TargetMode="External"/><Relationship Id="rId16" Type="http://schemas.openxmlformats.org/officeDocument/2006/relationships/hyperlink" Target="https://jouons-aux-mathematiques.fr/wp-content/uploads/2025/08/JMCFP-f-graphiquevariations.pdf" TargetMode="External"/><Relationship Id="rId20" Type="http://schemas.openxmlformats.org/officeDocument/2006/relationships/hyperlink" Target="https://jouons-aux-mathematiques.fr/wp-content/uploads/2025/08/JMCFP-f-graphiqueequation.pdf" TargetMode="External"/><Relationship Id="rId1" Type="http://schemas.openxmlformats.org/officeDocument/2006/relationships/slideLayout" Target="../slideLayouts/slideLayout4.xml"/><Relationship Id="rId6" Type="http://schemas.openxmlformats.org/officeDocument/2006/relationships/hyperlink" Target="https://jouons-aux-mathematiques.fr/wp-content/uploads/2025/08/JMCFP-gemanalytique-deteqdtepts.pdf" TargetMode="External"/><Relationship Id="rId11" Type="http://schemas.openxmlformats.org/officeDocument/2006/relationships/image" Target="../media/image47.png"/><Relationship Id="rId5" Type="http://schemas.openxmlformats.org/officeDocument/2006/relationships/image" Target="../media/image250.png"/><Relationship Id="rId15" Type="http://schemas.openxmlformats.org/officeDocument/2006/relationships/image" Target="../media/image49.png"/><Relationship Id="rId23" Type="http://schemas.openxmlformats.org/officeDocument/2006/relationships/image" Target="../media/image53.png"/><Relationship Id="rId10" Type="http://schemas.openxmlformats.org/officeDocument/2006/relationships/hyperlink" Target="https://jouons-aux-mathematiques.fr/wp-content/uploads/2025/08/JMCFP-gemanalytique-tracerunedroite.pdf" TargetMode="External"/><Relationship Id="rId19" Type="http://schemas.openxmlformats.org/officeDocument/2006/relationships/image" Target="../media/image51.png"/><Relationship Id="rId4" Type="http://schemas.openxmlformats.org/officeDocument/2006/relationships/hyperlink" Target="http://jouons-aux-math&#233;matiques.fr/" TargetMode="External"/><Relationship Id="rId9" Type="http://schemas.openxmlformats.org/officeDocument/2006/relationships/image" Target="../media/image46.png"/><Relationship Id="rId14" Type="http://schemas.openxmlformats.org/officeDocument/2006/relationships/hyperlink" Target="https://jouons-aux-mathematiques.fr/wp-content/uploads/2025/08/JMCFP-f-imageantecedant.pdf" TargetMode="External"/><Relationship Id="rId22" Type="http://schemas.openxmlformats.org/officeDocument/2006/relationships/hyperlink" Target="https://jouons-aux-mathematiques.fr/wp-content/uploads/2025/08/JMCFP-f-graphiqueinequatio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creativecommons.org/licenses/by-nc-nd/3.0/fr/"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nc-nd/3.0/fr/"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EB9479C-8BCB-5589-4D1F-EB0E0154B882}"/>
              </a:ext>
            </a:extLst>
          </p:cNvPr>
          <p:cNvSpPr/>
          <p:nvPr/>
        </p:nvSpPr>
        <p:spPr>
          <a:xfrm>
            <a:off x="0" y="-1"/>
            <a:ext cx="12192000" cy="68579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2" name="Image 1" descr="Formules mathématiques complexes sur un tableau noir">
            <a:extLst>
              <a:ext uri="{FF2B5EF4-FFF2-40B4-BE49-F238E27FC236}">
                <a16:creationId xmlns:a16="http://schemas.microsoft.com/office/drawing/2014/main" id="{E2FCFC17-67E6-8017-D987-BDCF41F0748A}"/>
              </a:ext>
            </a:extLst>
          </p:cNvPr>
          <p:cNvPicPr>
            <a:picLocks noChangeAspect="1"/>
          </p:cNvPicPr>
          <p:nvPr/>
        </p:nvPicPr>
        <p:blipFill>
          <a:blip r:embed="rId2">
            <a:alphaModFix amt="35000"/>
          </a:blip>
          <a:srcRect t="17496" r="-1" b="5429"/>
          <a:stretch>
            <a:fillRect/>
          </a:stretch>
        </p:blipFill>
        <p:spPr>
          <a:xfrm>
            <a:off x="0" y="10"/>
            <a:ext cx="12188932" cy="6857990"/>
          </a:xfrm>
          <a:prstGeom prst="rect">
            <a:avLst/>
          </a:prstGeom>
        </p:spPr>
      </p:pic>
      <p:sp>
        <p:nvSpPr>
          <p:cNvPr id="4" name="ZoneTexte 3">
            <a:extLst>
              <a:ext uri="{FF2B5EF4-FFF2-40B4-BE49-F238E27FC236}">
                <a16:creationId xmlns:a16="http://schemas.microsoft.com/office/drawing/2014/main" id="{281A8F9C-B432-1054-9E03-90661E0698CC}"/>
              </a:ext>
            </a:extLst>
          </p:cNvPr>
          <p:cNvSpPr txBox="1"/>
          <p:nvPr/>
        </p:nvSpPr>
        <p:spPr>
          <a:xfrm>
            <a:off x="363793" y="334296"/>
            <a:ext cx="4881273" cy="646331"/>
          </a:xfrm>
          <a:prstGeom prst="rect">
            <a:avLst/>
          </a:prstGeom>
          <a:noFill/>
        </p:spPr>
        <p:txBody>
          <a:bodyPr wrap="none" rtlCol="0">
            <a:spAutoFit/>
          </a:bodyPr>
          <a:lstStyle/>
          <a:p>
            <a:r>
              <a:rPr lang="fr-FR" sz="3600" dirty="0">
                <a:solidFill>
                  <a:schemeClr val="accent1"/>
                </a:solidFill>
                <a:latin typeface="Arial Black" panose="020B0A04020102020204" pitchFamily="34" charset="0"/>
              </a:rPr>
              <a:t>1</a:t>
            </a:r>
            <a:r>
              <a:rPr lang="fr-FR" sz="3600" baseline="30000" dirty="0">
                <a:solidFill>
                  <a:schemeClr val="accent1"/>
                </a:solidFill>
                <a:latin typeface="Arial Black" panose="020B0A04020102020204" pitchFamily="34" charset="0"/>
              </a:rPr>
              <a:t>ère</a:t>
            </a:r>
            <a:r>
              <a:rPr lang="fr-FR" sz="3600" dirty="0">
                <a:solidFill>
                  <a:schemeClr val="accent1"/>
                </a:solidFill>
                <a:latin typeface="Arial Black" panose="020B0A04020102020204" pitchFamily="34" charset="0"/>
              </a:rPr>
              <a:t> Technologique</a:t>
            </a:r>
            <a:endParaRPr lang="it-IT" sz="3600" dirty="0">
              <a:solidFill>
                <a:schemeClr val="accent1"/>
              </a:solidFill>
              <a:latin typeface="Arial Black" panose="020B0A04020102020204" pitchFamily="34" charset="0"/>
            </a:endParaRPr>
          </a:p>
        </p:txBody>
      </p:sp>
      <p:sp>
        <p:nvSpPr>
          <p:cNvPr id="5" name="ZoneTexte 4">
            <a:extLst>
              <a:ext uri="{FF2B5EF4-FFF2-40B4-BE49-F238E27FC236}">
                <a16:creationId xmlns:a16="http://schemas.microsoft.com/office/drawing/2014/main" id="{D14817FB-BF59-A226-5B3F-7A512098C491}"/>
              </a:ext>
            </a:extLst>
          </p:cNvPr>
          <p:cNvSpPr txBox="1"/>
          <p:nvPr/>
        </p:nvSpPr>
        <p:spPr>
          <a:xfrm>
            <a:off x="1854138" y="1859333"/>
            <a:ext cx="8480656" cy="3139321"/>
          </a:xfrm>
          <a:prstGeom prst="rect">
            <a:avLst/>
          </a:prstGeom>
          <a:noFill/>
        </p:spPr>
        <p:txBody>
          <a:bodyPr wrap="none" rtlCol="0">
            <a:spAutoFit/>
          </a:bodyPr>
          <a:lstStyle/>
          <a:p>
            <a:pPr algn="ctr"/>
            <a:r>
              <a:rPr lang="fr-FR" sz="6600" b="1" dirty="0">
                <a:solidFill>
                  <a:schemeClr val="accent1"/>
                </a:solidFill>
                <a:latin typeface="Arial Black" panose="020B0A04020102020204" pitchFamily="34" charset="0"/>
              </a:rPr>
              <a:t>AUTOMATISMES </a:t>
            </a:r>
          </a:p>
          <a:p>
            <a:pPr algn="ctr"/>
            <a:r>
              <a:rPr lang="fr-FR" sz="6600" b="1" dirty="0">
                <a:solidFill>
                  <a:schemeClr val="accent1"/>
                </a:solidFill>
                <a:latin typeface="Arial Black" panose="020B0A04020102020204" pitchFamily="34" charset="0"/>
              </a:rPr>
              <a:t>en</a:t>
            </a:r>
          </a:p>
          <a:p>
            <a:pPr algn="ctr"/>
            <a:r>
              <a:rPr lang="fr-FR" sz="6600" b="1" dirty="0">
                <a:solidFill>
                  <a:schemeClr val="accent1"/>
                </a:solidFill>
                <a:latin typeface="Arial Black" panose="020B0A04020102020204" pitchFamily="34" charset="0"/>
              </a:rPr>
              <a:t>MATHEMATIQUES</a:t>
            </a:r>
            <a:endParaRPr lang="it-IT" sz="6600" b="1" dirty="0">
              <a:solidFill>
                <a:schemeClr val="accent1"/>
              </a:solidFill>
              <a:latin typeface="Arial Black" panose="020B0A04020102020204" pitchFamily="34" charset="0"/>
            </a:endParaRPr>
          </a:p>
        </p:txBody>
      </p:sp>
      <p:sp>
        <p:nvSpPr>
          <p:cNvPr id="6" name="ZoneTexte 5">
            <a:extLst>
              <a:ext uri="{FF2B5EF4-FFF2-40B4-BE49-F238E27FC236}">
                <a16:creationId xmlns:a16="http://schemas.microsoft.com/office/drawing/2014/main" id="{5E2ADA53-C2A2-D0DE-32D6-B2701B2D0437}"/>
              </a:ext>
            </a:extLst>
          </p:cNvPr>
          <p:cNvSpPr txBox="1"/>
          <p:nvPr/>
        </p:nvSpPr>
        <p:spPr>
          <a:xfrm>
            <a:off x="139053" y="6488645"/>
            <a:ext cx="1715085" cy="369332"/>
          </a:xfrm>
          <a:prstGeom prst="rect">
            <a:avLst/>
          </a:prstGeom>
          <a:noFill/>
        </p:spPr>
        <p:txBody>
          <a:bodyPr wrap="none" rtlCol="0">
            <a:spAutoFit/>
          </a:bodyPr>
          <a:lstStyle/>
          <a:p>
            <a:r>
              <a:rPr lang="fr-FR" dirty="0">
                <a:solidFill>
                  <a:schemeClr val="accent1"/>
                </a:solidFill>
              </a:rPr>
              <a:t>Mme FORCONI</a:t>
            </a:r>
            <a:endParaRPr lang="it-IT" dirty="0">
              <a:solidFill>
                <a:schemeClr val="accent1"/>
              </a:solidFill>
            </a:endParaRPr>
          </a:p>
        </p:txBody>
      </p:sp>
      <p:sp>
        <p:nvSpPr>
          <p:cNvPr id="8" name="ZoneTexte 7">
            <a:extLst>
              <a:ext uri="{FF2B5EF4-FFF2-40B4-BE49-F238E27FC236}">
                <a16:creationId xmlns:a16="http://schemas.microsoft.com/office/drawing/2014/main" id="{CDF41941-2317-CC7E-B793-B595340BC67D}"/>
              </a:ext>
            </a:extLst>
          </p:cNvPr>
          <p:cNvSpPr txBox="1"/>
          <p:nvPr/>
        </p:nvSpPr>
        <p:spPr>
          <a:xfrm>
            <a:off x="8398855" y="6488645"/>
            <a:ext cx="3790077" cy="369332"/>
          </a:xfrm>
          <a:prstGeom prst="rect">
            <a:avLst/>
          </a:prstGeom>
          <a:noFill/>
        </p:spPr>
        <p:txBody>
          <a:bodyPr wrap="none" rtlCol="0">
            <a:spAutoFit/>
          </a:bodyPr>
          <a:lstStyle/>
          <a:p>
            <a:r>
              <a:rPr lang="fr-FR" dirty="0">
                <a:solidFill>
                  <a:schemeClr val="accent1"/>
                </a:solidFill>
                <a:hlinkClick r:id="rId3"/>
              </a:rPr>
              <a:t>http://jouons-aux-mathématiques.fr</a:t>
            </a:r>
            <a:endParaRPr lang="it-IT" dirty="0">
              <a:solidFill>
                <a:schemeClr val="accent1"/>
              </a:solidFill>
            </a:endParaRPr>
          </a:p>
        </p:txBody>
      </p:sp>
      <p:pic>
        <p:nvPicPr>
          <p:cNvPr id="10" name="Image 9" descr="JM-creativecommons">
            <a:hlinkClick r:id="rId4" tgtFrame="&quot;_blank&quot;"/>
            <a:extLst>
              <a:ext uri="{FF2B5EF4-FFF2-40B4-BE49-F238E27FC236}">
                <a16:creationId xmlns:a16="http://schemas.microsoft.com/office/drawing/2014/main" id="{F03A6F5F-052D-C174-D06D-1DA233B51C9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Tree>
    <p:extLst>
      <p:ext uri="{BB962C8B-B14F-4D97-AF65-F5344CB8AC3E}">
        <p14:creationId xmlns:p14="http://schemas.microsoft.com/office/powerpoint/2010/main" val="307927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EB7835-7C4B-B542-36C0-A157175D0E03}"/>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FEEBFAAD-3531-DA73-83EB-DD4AA767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EA91A96-C4E3-97CB-DE3A-493333988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7E6CB44A-71DD-ADAF-8D14-2D71CB451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E1243B49-C3F2-9292-3F97-0ECD25BB420B}"/>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n°7</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9842A0B8-B234-9E56-9855-EA51B3B20B24}"/>
                  </a:ext>
                </a:extLst>
              </p:cNvPr>
              <p:cNvSpPr txBox="1"/>
              <p:nvPr/>
            </p:nvSpPr>
            <p:spPr>
              <a:xfrm>
                <a:off x="706334" y="903570"/>
                <a:ext cx="5388142" cy="1015663"/>
              </a:xfrm>
              <a:prstGeom prst="rect">
                <a:avLst/>
              </a:prstGeom>
              <a:noFill/>
            </p:spPr>
            <p:txBody>
              <a:bodyPr wrap="none" rtlCol="0">
                <a:spAutoFit/>
              </a:bodyPr>
              <a:lstStyle/>
              <a:p>
                <a:r>
                  <a:rPr lang="fr-FR" sz="2000" dirty="0">
                    <a:latin typeface="Arial" panose="020B0604020202020204" pitchFamily="34" charset="0"/>
                    <a:cs typeface="Arial" panose="020B0604020202020204" pitchFamily="34" charset="0"/>
                  </a:rPr>
                  <a:t>On donne la courbe représentative </a:t>
                </a:r>
                <a14:m>
                  <m:oMath xmlns:m="http://schemas.openxmlformats.org/officeDocument/2006/math">
                    <m:r>
                      <a:rPr lang="fr-FR" sz="2000" i="1" smtClean="0">
                        <a:latin typeface="Cambria Math" panose="02040503050406030204" pitchFamily="18" charset="0"/>
                        <a:ea typeface="Cambria Math" panose="02040503050406030204" pitchFamily="18" charset="0"/>
                        <a:cs typeface="Arial" panose="020B0604020202020204" pitchFamily="34" charset="0"/>
                      </a:rPr>
                      <m:t>𝒞</m:t>
                    </m:r>
                  </m:oMath>
                </a14:m>
                <a:r>
                  <a:rPr lang="fr-FR" sz="2000" dirty="0">
                    <a:latin typeface="Arial" panose="020B0604020202020204" pitchFamily="34" charset="0"/>
                    <a:cs typeface="Arial" panose="020B0604020202020204" pitchFamily="34" charset="0"/>
                  </a:rPr>
                  <a:t> suivante</a:t>
                </a: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d’une fonction </a:t>
                </a:r>
                <a14:m>
                  <m:oMath xmlns:m="http://schemas.openxmlformats.org/officeDocument/2006/math">
                    <m:r>
                      <a:rPr lang="fr-FR" sz="2000" b="0" i="1" smtClean="0">
                        <a:latin typeface="Cambria Math" panose="02040503050406030204" pitchFamily="18" charset="0"/>
                        <a:cs typeface="Arial" panose="020B0604020202020204" pitchFamily="34" charset="0"/>
                      </a:rPr>
                      <m:t>𝑓</m:t>
                    </m:r>
                  </m:oMath>
                </a14:m>
                <a:r>
                  <a:rPr lang="fr-FR" sz="2000" dirty="0">
                    <a:latin typeface="Arial" panose="020B0604020202020204" pitchFamily="34" charset="0"/>
                    <a:cs typeface="Arial" panose="020B0604020202020204" pitchFamily="34" charset="0"/>
                  </a:rPr>
                  <a:t> définie sur </a:t>
                </a:r>
                <a14:m>
                  <m:oMath xmlns:m="http://schemas.openxmlformats.org/officeDocument/2006/math">
                    <m:r>
                      <a:rPr lang="fr-FR" sz="2000" i="1" smtClean="0">
                        <a:latin typeface="Cambria Math" panose="02040503050406030204" pitchFamily="18" charset="0"/>
                        <a:ea typeface="Cambria Math" panose="02040503050406030204" pitchFamily="18" charset="0"/>
                        <a:cs typeface="Arial" panose="020B0604020202020204" pitchFamily="34" charset="0"/>
                      </a:rPr>
                      <m:t>ℝ</m:t>
                    </m:r>
                  </m:oMath>
                </a14:m>
                <a:r>
                  <a:rPr lang="fr-FR" sz="2000" dirty="0">
                    <a:latin typeface="Arial" panose="020B0604020202020204" pitchFamily="34" charset="0"/>
                    <a:cs typeface="Arial" panose="020B0604020202020204" pitchFamily="34" charset="0"/>
                  </a:rPr>
                  <a:t>. </a:t>
                </a:r>
              </a:p>
              <a:p>
                <a:r>
                  <a:rPr lang="fr-FR" sz="2000" dirty="0">
                    <a:latin typeface="Arial" panose="020B0604020202020204" pitchFamily="34" charset="0"/>
                    <a:cs typeface="Arial" panose="020B0604020202020204" pitchFamily="34" charset="0"/>
                  </a:rPr>
                  <a:t>Trouver la seule égalité qui est correcte.  </a:t>
                </a:r>
              </a:p>
            </p:txBody>
          </p:sp>
        </mc:Choice>
        <mc:Fallback xmlns="">
          <p:sp>
            <p:nvSpPr>
              <p:cNvPr id="15" name="ZoneTexte 14">
                <a:extLst>
                  <a:ext uri="{FF2B5EF4-FFF2-40B4-BE49-F238E27FC236}">
                    <a16:creationId xmlns:a16="http://schemas.microsoft.com/office/drawing/2014/main" id="{9842A0B8-B234-9E56-9855-EA51B3B20B24}"/>
                  </a:ext>
                </a:extLst>
              </p:cNvPr>
              <p:cNvSpPr txBox="1">
                <a:spLocks noRot="1" noChangeAspect="1" noMove="1" noResize="1" noEditPoints="1" noAdjustHandles="1" noChangeArrowheads="1" noChangeShapeType="1" noTextEdit="1"/>
              </p:cNvSpPr>
              <p:nvPr/>
            </p:nvSpPr>
            <p:spPr>
              <a:xfrm>
                <a:off x="706334" y="903570"/>
                <a:ext cx="5388142" cy="1015663"/>
              </a:xfrm>
              <a:prstGeom prst="rect">
                <a:avLst/>
              </a:prstGeom>
              <a:blipFill>
                <a:blip r:embed="rId3"/>
                <a:stretch>
                  <a:fillRect l="-1244" t="-2395" r="-339" b="-1018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B034165F-B993-4E8F-DF6B-BE8BB80E58E0}"/>
                  </a:ext>
                </a:extLst>
              </p:cNvPr>
              <p:cNvGraphicFramePr>
                <a:graphicFrameLocks noGrp="1"/>
              </p:cNvGraphicFramePr>
              <p:nvPr>
                <p:extLst>
                  <p:ext uri="{D42A27DB-BD31-4B8C-83A1-F6EECF244321}">
                    <p14:modId xmlns:p14="http://schemas.microsoft.com/office/powerpoint/2010/main" val="3281254495"/>
                  </p:ext>
                </p:extLst>
              </p:nvPr>
            </p:nvGraphicFramePr>
            <p:xfrm>
              <a:off x="872414" y="4572497"/>
              <a:ext cx="10444124" cy="1010920"/>
            </p:xfrm>
            <a:graphic>
              <a:graphicData uri="http://schemas.openxmlformats.org/drawingml/2006/table">
                <a:tbl>
                  <a:tblPr firstRow="1" bandRow="1">
                    <a:tableStyleId>{073A0DAA-6AF3-43AB-8588-CEC1D06C72B9}</a:tableStyleId>
                  </a:tblPr>
                  <a:tblGrid>
                    <a:gridCol w="2611031">
                      <a:extLst>
                        <a:ext uri="{9D8B030D-6E8A-4147-A177-3AD203B41FA5}">
                          <a16:colId xmlns:a16="http://schemas.microsoft.com/office/drawing/2014/main" val="1232996395"/>
                        </a:ext>
                      </a:extLst>
                    </a:gridCol>
                    <a:gridCol w="2611031">
                      <a:extLst>
                        <a:ext uri="{9D8B030D-6E8A-4147-A177-3AD203B41FA5}">
                          <a16:colId xmlns:a16="http://schemas.microsoft.com/office/drawing/2014/main" val="4154490535"/>
                        </a:ext>
                      </a:extLst>
                    </a:gridCol>
                    <a:gridCol w="2611031">
                      <a:extLst>
                        <a:ext uri="{9D8B030D-6E8A-4147-A177-3AD203B41FA5}">
                          <a16:colId xmlns:a16="http://schemas.microsoft.com/office/drawing/2014/main" val="4035849037"/>
                        </a:ext>
                      </a:extLst>
                    </a:gridCol>
                    <a:gridCol w="2611031">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r>
                            <a:rPr lang="fr-FR" dirty="0">
                              <a:latin typeface="Arial" panose="020B0604020202020204" pitchFamily="34" charset="0"/>
                              <a:cs typeface="Arial" panose="020B0604020202020204" pitchFamily="34" charset="0"/>
                            </a:rPr>
                            <a:t>L’image de – 4 par </a:t>
                          </a:r>
                          <a14:m>
                            <m:oMath xmlns:m="http://schemas.openxmlformats.org/officeDocument/2006/math">
                              <m:r>
                                <a:rPr lang="fr-FR" b="0" i="1" smtClean="0">
                                  <a:latin typeface="Cambria Math" panose="02040503050406030204" pitchFamily="18" charset="0"/>
                                  <a:cs typeface="Arial" panose="020B0604020202020204" pitchFamily="34" charset="0"/>
                                </a:rPr>
                                <m:t>𝑓</m:t>
                              </m:r>
                            </m:oMath>
                          </a14:m>
                          <a:r>
                            <a:rPr lang="it-IT" dirty="0">
                              <a:latin typeface="Arial" panose="020B0604020202020204" pitchFamily="34" charset="0"/>
                              <a:cs typeface="Arial" panose="020B0604020202020204" pitchFamily="34" charset="0"/>
                            </a:rPr>
                            <a:t> est </a:t>
                          </a:r>
                          <a:r>
                            <a:rPr lang="it-IT" dirty="0" err="1">
                              <a:latin typeface="Arial" panose="020B0604020202020204" pitchFamily="34" charset="0"/>
                              <a:cs typeface="Arial" panose="020B0604020202020204" pitchFamily="34" charset="0"/>
                            </a:rPr>
                            <a:t>négative</a:t>
                          </a:r>
                          <a:endParaRPr lang="it-IT" dirty="0">
                            <a:latin typeface="Arial" panose="020B0604020202020204" pitchFamily="34" charset="0"/>
                            <a:cs typeface="Arial" panose="020B0604020202020204" pitchFamily="34" charset="0"/>
                          </a:endParaRPr>
                        </a:p>
                      </a:txBody>
                      <a:tcPr anchor="ctr"/>
                    </a:tc>
                    <a:tc>
                      <a:txBody>
                        <a:bodyPr/>
                        <a:lstStyle/>
                        <a:p>
                          <a:pPr algn="ctr"/>
                          <a:r>
                            <a:rPr lang="fr-FR" dirty="0">
                              <a:latin typeface="Arial" panose="020B0604020202020204" pitchFamily="34" charset="0"/>
                              <a:cs typeface="Arial" panose="020B0604020202020204" pitchFamily="34" charset="0"/>
                            </a:rPr>
                            <a:t>L’image de 3 par </a:t>
                          </a:r>
                          <a14:m>
                            <m:oMath xmlns:m="http://schemas.openxmlformats.org/officeDocument/2006/math">
                              <m:r>
                                <a:rPr lang="fr-FR" b="0" i="1" smtClean="0">
                                  <a:latin typeface="Cambria Math" panose="02040503050406030204" pitchFamily="18" charset="0"/>
                                  <a:cs typeface="Arial" panose="020B0604020202020204" pitchFamily="34" charset="0"/>
                                </a:rPr>
                                <m:t>𝑓</m:t>
                              </m:r>
                            </m:oMath>
                          </a14:m>
                          <a:r>
                            <a:rPr lang="it-IT" dirty="0">
                              <a:latin typeface="Arial" panose="020B0604020202020204" pitchFamily="34" charset="0"/>
                              <a:cs typeface="Arial" panose="020B0604020202020204" pitchFamily="34" charset="0"/>
                            </a:rPr>
                            <a:t> </a:t>
                          </a:r>
                        </a:p>
                        <a:p>
                          <a:pPr algn="ctr"/>
                          <a:r>
                            <a:rPr lang="it-IT" dirty="0">
                              <a:latin typeface="Arial" panose="020B0604020202020204" pitchFamily="34" charset="0"/>
                              <a:cs typeface="Arial" panose="020B0604020202020204" pitchFamily="34" charset="0"/>
                            </a:rPr>
                            <a:t>est 5</a:t>
                          </a:r>
                        </a:p>
                      </a:txBody>
                      <a:tcPr anchor="ctr"/>
                    </a:tc>
                    <a:tc>
                      <a:txBody>
                        <a:bodyPr/>
                        <a:lstStyle/>
                        <a:p>
                          <a:pPr algn="ctr"/>
                          <a:r>
                            <a:rPr lang="fr-FR" dirty="0">
                              <a:latin typeface="Arial" panose="020B0604020202020204" pitchFamily="34" charset="0"/>
                              <a:cs typeface="Arial" panose="020B0604020202020204" pitchFamily="34" charset="0"/>
                            </a:rPr>
                            <a:t>Le nombre 3 possède trois images par </a:t>
                          </a:r>
                          <a14:m>
                            <m:oMath xmlns:m="http://schemas.openxmlformats.org/officeDocument/2006/math">
                              <m:r>
                                <a:rPr lang="fr-FR" b="0" i="1" smtClean="0">
                                  <a:latin typeface="Cambria Math" panose="02040503050406030204" pitchFamily="18" charset="0"/>
                                  <a:cs typeface="Arial" panose="020B0604020202020204" pitchFamily="34" charset="0"/>
                                </a:rPr>
                                <m:t>𝑓</m:t>
                              </m:r>
                            </m:oMath>
                          </a14:m>
                          <a:endParaRPr lang="it-IT" dirty="0">
                            <a:latin typeface="Arial" panose="020B0604020202020204" pitchFamily="34" charset="0"/>
                            <a:cs typeface="Arial" panose="020B0604020202020204" pitchFamily="34" charset="0"/>
                          </a:endParaRPr>
                        </a:p>
                      </a:txBody>
                      <a:tcPr anchor="ctr"/>
                    </a:tc>
                    <a:tc>
                      <a:txBody>
                        <a:bodyPr/>
                        <a:lstStyle/>
                        <a:p>
                          <a:pPr algn="ctr"/>
                          <a:r>
                            <a:rPr lang="fr-FR" dirty="0">
                              <a:latin typeface="Arial" panose="020B0604020202020204" pitchFamily="34" charset="0"/>
                              <a:cs typeface="Arial" panose="020B0604020202020204" pitchFamily="34" charset="0"/>
                            </a:rPr>
                            <a:t>Un antécédent de </a:t>
                          </a:r>
                          <a14:m>
                            <m:oMath xmlns:m="http://schemas.openxmlformats.org/officeDocument/2006/math">
                              <m:r>
                                <a:rPr lang="fr-FR" b="0" i="1" smtClean="0">
                                  <a:latin typeface="Cambria Math" panose="02040503050406030204" pitchFamily="18" charset="0"/>
                                  <a:cs typeface="Arial" panose="020B0604020202020204" pitchFamily="34" charset="0"/>
                                </a:rPr>
                                <m:t>3</m:t>
                              </m:r>
                            </m:oMath>
                          </a14:m>
                          <a:r>
                            <a:rPr lang="it-IT" dirty="0">
                              <a:latin typeface="Arial" panose="020B0604020202020204" pitchFamily="34" charset="0"/>
                              <a:cs typeface="Arial" panose="020B0604020202020204" pitchFamily="34" charset="0"/>
                            </a:rPr>
                            <a:t> par </a:t>
                          </a:r>
                          <a14:m>
                            <m:oMath xmlns:m="http://schemas.openxmlformats.org/officeDocument/2006/math">
                              <m:r>
                                <a:rPr lang="fr-FR" b="0" i="1" smtClean="0">
                                  <a:latin typeface="Cambria Math" panose="02040503050406030204" pitchFamily="18" charset="0"/>
                                  <a:cs typeface="Arial" panose="020B0604020202020204" pitchFamily="34" charset="0"/>
                                </a:rPr>
                                <m:t>𝑓</m:t>
                              </m:r>
                            </m:oMath>
                          </a14:m>
                          <a:r>
                            <a:rPr lang="it-IT" dirty="0">
                              <a:latin typeface="Arial" panose="020B0604020202020204" pitchFamily="34" charset="0"/>
                              <a:cs typeface="Arial" panose="020B0604020202020204" pitchFamily="34" charset="0"/>
                            </a:rPr>
                            <a:t> est 5</a:t>
                          </a:r>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B034165F-B993-4E8F-DF6B-BE8BB80E58E0}"/>
                  </a:ext>
                </a:extLst>
              </p:cNvPr>
              <p:cNvGraphicFramePr>
                <a:graphicFrameLocks noGrp="1"/>
              </p:cNvGraphicFramePr>
              <p:nvPr>
                <p:extLst>
                  <p:ext uri="{D42A27DB-BD31-4B8C-83A1-F6EECF244321}">
                    <p14:modId xmlns:p14="http://schemas.microsoft.com/office/powerpoint/2010/main" val="3281254495"/>
                  </p:ext>
                </p:extLst>
              </p:nvPr>
            </p:nvGraphicFramePr>
            <p:xfrm>
              <a:off x="872414" y="4572497"/>
              <a:ext cx="10444124" cy="1010920"/>
            </p:xfrm>
            <a:graphic>
              <a:graphicData uri="http://schemas.openxmlformats.org/drawingml/2006/table">
                <a:tbl>
                  <a:tblPr firstRow="1" bandRow="1">
                    <a:tableStyleId>{073A0DAA-6AF3-43AB-8588-CEC1D06C72B9}</a:tableStyleId>
                  </a:tblPr>
                  <a:tblGrid>
                    <a:gridCol w="2611031">
                      <a:extLst>
                        <a:ext uri="{9D8B030D-6E8A-4147-A177-3AD203B41FA5}">
                          <a16:colId xmlns:a16="http://schemas.microsoft.com/office/drawing/2014/main" val="1232996395"/>
                        </a:ext>
                      </a:extLst>
                    </a:gridCol>
                    <a:gridCol w="2611031">
                      <a:extLst>
                        <a:ext uri="{9D8B030D-6E8A-4147-A177-3AD203B41FA5}">
                          <a16:colId xmlns:a16="http://schemas.microsoft.com/office/drawing/2014/main" val="4154490535"/>
                        </a:ext>
                      </a:extLst>
                    </a:gridCol>
                    <a:gridCol w="2611031">
                      <a:extLst>
                        <a:ext uri="{9D8B030D-6E8A-4147-A177-3AD203B41FA5}">
                          <a16:colId xmlns:a16="http://schemas.microsoft.com/office/drawing/2014/main" val="4035849037"/>
                        </a:ext>
                      </a:extLst>
                    </a:gridCol>
                    <a:gridCol w="2611031">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640080">
                    <a:tc>
                      <a:txBody>
                        <a:bodyPr/>
                        <a:lstStyle/>
                        <a:p>
                          <a:endParaRPr lang="it-IT"/>
                        </a:p>
                      </a:txBody>
                      <a:tcPr anchor="ctr">
                        <a:blipFill>
                          <a:blip r:embed="rId4"/>
                          <a:stretch>
                            <a:fillRect l="-233" t="-62857" r="-300466" b="-15238"/>
                          </a:stretch>
                        </a:blipFill>
                      </a:tcPr>
                    </a:tc>
                    <a:tc>
                      <a:txBody>
                        <a:bodyPr/>
                        <a:lstStyle/>
                        <a:p>
                          <a:endParaRPr lang="it-IT"/>
                        </a:p>
                      </a:txBody>
                      <a:tcPr anchor="ctr">
                        <a:blipFill>
                          <a:blip r:embed="rId4"/>
                          <a:stretch>
                            <a:fillRect l="-100467" t="-62857" r="-201168" b="-15238"/>
                          </a:stretch>
                        </a:blipFill>
                      </a:tcPr>
                    </a:tc>
                    <a:tc>
                      <a:txBody>
                        <a:bodyPr/>
                        <a:lstStyle/>
                        <a:p>
                          <a:endParaRPr lang="it-IT"/>
                        </a:p>
                      </a:txBody>
                      <a:tcPr anchor="ctr">
                        <a:blipFill>
                          <a:blip r:embed="rId4"/>
                          <a:stretch>
                            <a:fillRect l="-200000" t="-62857" r="-100699" b="-15238"/>
                          </a:stretch>
                        </a:blipFill>
                      </a:tcPr>
                    </a:tc>
                    <a:tc>
                      <a:txBody>
                        <a:bodyPr/>
                        <a:lstStyle/>
                        <a:p>
                          <a:endParaRPr lang="it-IT"/>
                        </a:p>
                      </a:txBody>
                      <a:tcPr anchor="ctr">
                        <a:blipFill>
                          <a:blip r:embed="rId4"/>
                          <a:stretch>
                            <a:fillRect l="-300701" t="-62857" r="-935" b="-15238"/>
                          </a:stretch>
                        </a:blipFill>
                      </a:tcPr>
                    </a:tc>
                    <a:extLst>
                      <a:ext uri="{0D108BD9-81ED-4DB2-BD59-A6C34878D82A}">
                        <a16:rowId xmlns:a16="http://schemas.microsoft.com/office/drawing/2014/main" val="1073051623"/>
                      </a:ext>
                    </a:extLst>
                  </a:tr>
                </a:tbl>
              </a:graphicData>
            </a:graphic>
          </p:graphicFrame>
        </mc:Fallback>
      </mc:AlternateContent>
      <p:pic>
        <p:nvPicPr>
          <p:cNvPr id="3" name="Image 2" descr="JM-creativecommons">
            <a:hlinkClick r:id="rId5" tgtFrame="&quot;_blank&quot;"/>
            <a:extLst>
              <a:ext uri="{FF2B5EF4-FFF2-40B4-BE49-F238E27FC236}">
                <a16:creationId xmlns:a16="http://schemas.microsoft.com/office/drawing/2014/main" id="{7FD427E5-B39D-2A9E-7EA6-0D22A6EF26A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pic>
        <p:nvPicPr>
          <p:cNvPr id="4" name="Image 3">
            <a:extLst>
              <a:ext uri="{FF2B5EF4-FFF2-40B4-BE49-F238E27FC236}">
                <a16:creationId xmlns:a16="http://schemas.microsoft.com/office/drawing/2014/main" id="{6608403B-9844-D28B-5BEA-89287BB5E73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rcRect b="8521"/>
          <a:stretch>
            <a:fillRect/>
          </a:stretch>
        </p:blipFill>
        <p:spPr>
          <a:xfrm>
            <a:off x="6059209" y="878574"/>
            <a:ext cx="4895850" cy="3633466"/>
          </a:xfrm>
          <a:prstGeom prst="rect">
            <a:avLst/>
          </a:prstGeom>
        </p:spPr>
      </p:pic>
    </p:spTree>
    <p:extLst>
      <p:ext uri="{BB962C8B-B14F-4D97-AF65-F5344CB8AC3E}">
        <p14:creationId xmlns:p14="http://schemas.microsoft.com/office/powerpoint/2010/main" val="18363841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7BDAD7-FB9A-3915-3ABB-303889037165}"/>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3F004C02-051E-8C60-DF1D-4EDDE8458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BE025D12-9F8F-80A4-8AFE-C8BCEE6D4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F29B1C02-F67F-996D-F5E8-7FE68EE2F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585C2EF5-DB58-A522-FF10-47DAC48C2E4D}"/>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n°8</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1DFD6C2E-CCA3-2283-CD3C-59CCF4998922}"/>
                  </a:ext>
                </a:extLst>
              </p:cNvPr>
              <p:cNvGraphicFramePr>
                <a:graphicFrameLocks noGrp="1"/>
              </p:cNvGraphicFramePr>
              <p:nvPr>
                <p:extLst>
                  <p:ext uri="{D42A27DB-BD31-4B8C-83A1-F6EECF244321}">
                    <p14:modId xmlns:p14="http://schemas.microsoft.com/office/powerpoint/2010/main" val="1230893227"/>
                  </p:ext>
                </p:extLst>
              </p:nvPr>
            </p:nvGraphicFramePr>
            <p:xfrm>
              <a:off x="1958591" y="3897127"/>
              <a:ext cx="8271763" cy="1440332"/>
            </p:xfrm>
            <a:graphic>
              <a:graphicData uri="http://schemas.openxmlformats.org/drawingml/2006/table">
                <a:tbl>
                  <a:tblPr firstRow="1" bandRow="1">
                    <a:tableStyleId>{073A0DAA-6AF3-43AB-8588-CEC1D06C72B9}</a:tableStyleId>
                  </a:tblPr>
                  <a:tblGrid>
                    <a:gridCol w="2172690">
                      <a:extLst>
                        <a:ext uri="{9D8B030D-6E8A-4147-A177-3AD203B41FA5}">
                          <a16:colId xmlns:a16="http://schemas.microsoft.com/office/drawing/2014/main" val="1232996395"/>
                        </a:ext>
                      </a:extLst>
                    </a:gridCol>
                    <a:gridCol w="2023008">
                      <a:extLst>
                        <a:ext uri="{9D8B030D-6E8A-4147-A177-3AD203B41FA5}">
                          <a16:colId xmlns:a16="http://schemas.microsoft.com/office/drawing/2014/main" val="4154490535"/>
                        </a:ext>
                      </a:extLst>
                    </a:gridCol>
                    <a:gridCol w="1915727">
                      <a:extLst>
                        <a:ext uri="{9D8B030D-6E8A-4147-A177-3AD203B41FA5}">
                          <a16:colId xmlns:a16="http://schemas.microsoft.com/office/drawing/2014/main" val="4035849037"/>
                        </a:ext>
                      </a:extLst>
                    </a:gridCol>
                    <a:gridCol w="2160338">
                      <a:extLst>
                        <a:ext uri="{9D8B030D-6E8A-4147-A177-3AD203B41FA5}">
                          <a16:colId xmlns:a16="http://schemas.microsoft.com/office/drawing/2014/main" val="3026556338"/>
                        </a:ext>
                      </a:extLst>
                    </a:gridCol>
                  </a:tblGrid>
                  <a:tr h="546914">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93418">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𝑦</m:t>
                                </m:r>
                                <m:r>
                                  <a:rPr lang="fr-FR" b="0" i="1" smtClean="0">
                                    <a:latin typeface="Cambria Math" panose="02040503050406030204" pitchFamily="18" charset="0"/>
                                  </a:rPr>
                                  <m:t>=</m:t>
                                </m:r>
                                <m:r>
                                  <a:rPr lang="fr-FR" b="0" i="1" smtClean="0">
                                    <a:latin typeface="Cambria Math" panose="02040503050406030204" pitchFamily="18" charset="0"/>
                                  </a:rPr>
                                  <m:t>𝑥</m:t>
                                </m:r>
                                <m:r>
                                  <a:rPr lang="fr-FR" b="0" i="1" smtClean="0">
                                    <a:latin typeface="Cambria Math" panose="02040503050406030204" pitchFamily="18" charset="0"/>
                                  </a:rPr>
                                  <m:t>−1</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𝑦</m:t>
                                </m:r>
                                <m:r>
                                  <a:rPr lang="fr-FR" b="0" i="1" smtClean="0">
                                    <a:latin typeface="Cambria Math" panose="02040503050406030204" pitchFamily="18" charset="0"/>
                                  </a:rPr>
                                  <m:t>=−</m:t>
                                </m:r>
                                <m:r>
                                  <a:rPr lang="fr-FR" b="0" i="1" smtClean="0">
                                    <a:latin typeface="Cambria Math" panose="02040503050406030204" pitchFamily="18" charset="0"/>
                                  </a:rPr>
                                  <m:t>𝑥</m:t>
                                </m:r>
                                <m:r>
                                  <a:rPr lang="fr-FR" b="0" i="1" smtClean="0">
                                    <a:latin typeface="Cambria Math" panose="02040503050406030204" pitchFamily="18" charset="0"/>
                                  </a:rPr>
                                  <m:t>+1</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𝑦</m:t>
                                </m:r>
                                <m:r>
                                  <a:rPr lang="fr-FR" b="0" i="1" smtClean="0">
                                    <a:latin typeface="Cambria Math" panose="02040503050406030204" pitchFamily="18" charset="0"/>
                                  </a:rPr>
                                  <m:t>=−</m:t>
                                </m:r>
                                <m:r>
                                  <a:rPr lang="fr-FR" b="0" i="1" smtClean="0">
                                    <a:latin typeface="Cambria Math" panose="02040503050406030204" pitchFamily="18" charset="0"/>
                                  </a:rPr>
                                  <m:t>𝑥</m:t>
                                </m:r>
                                <m:r>
                                  <a:rPr lang="fr-FR" b="0" i="1" smtClean="0">
                                    <a:latin typeface="Cambria Math" panose="02040503050406030204" pitchFamily="18" charset="0"/>
                                  </a:rPr>
                                  <m:t>−1</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𝑦</m:t>
                                </m:r>
                                <m:r>
                                  <a:rPr lang="fr-FR" b="0" i="1" smtClean="0">
                                    <a:latin typeface="Cambria Math" panose="02040503050406030204" pitchFamily="18" charset="0"/>
                                  </a:rPr>
                                  <m:t>=</m:t>
                                </m:r>
                                <m:r>
                                  <a:rPr lang="fr-FR" b="0" i="1" smtClean="0">
                                    <a:latin typeface="Cambria Math" panose="02040503050406030204" pitchFamily="18" charset="0"/>
                                  </a:rPr>
                                  <m:t>𝑥</m:t>
                                </m:r>
                                <m:r>
                                  <a:rPr lang="fr-FR" b="0" i="1" smtClean="0">
                                    <a:latin typeface="Cambria Math" panose="02040503050406030204" pitchFamily="18" charset="0"/>
                                  </a:rPr>
                                  <m:t>+1</m:t>
                                </m:r>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1DFD6C2E-CCA3-2283-CD3C-59CCF4998922}"/>
                  </a:ext>
                </a:extLst>
              </p:cNvPr>
              <p:cNvGraphicFramePr>
                <a:graphicFrameLocks noGrp="1"/>
              </p:cNvGraphicFramePr>
              <p:nvPr>
                <p:extLst>
                  <p:ext uri="{D42A27DB-BD31-4B8C-83A1-F6EECF244321}">
                    <p14:modId xmlns:p14="http://schemas.microsoft.com/office/powerpoint/2010/main" val="1230893227"/>
                  </p:ext>
                </p:extLst>
              </p:nvPr>
            </p:nvGraphicFramePr>
            <p:xfrm>
              <a:off x="1958591" y="3897127"/>
              <a:ext cx="8271763" cy="1440332"/>
            </p:xfrm>
            <a:graphic>
              <a:graphicData uri="http://schemas.openxmlformats.org/drawingml/2006/table">
                <a:tbl>
                  <a:tblPr firstRow="1" bandRow="1">
                    <a:tableStyleId>{073A0DAA-6AF3-43AB-8588-CEC1D06C72B9}</a:tableStyleId>
                  </a:tblPr>
                  <a:tblGrid>
                    <a:gridCol w="2172690">
                      <a:extLst>
                        <a:ext uri="{9D8B030D-6E8A-4147-A177-3AD203B41FA5}">
                          <a16:colId xmlns:a16="http://schemas.microsoft.com/office/drawing/2014/main" val="1232996395"/>
                        </a:ext>
                      </a:extLst>
                    </a:gridCol>
                    <a:gridCol w="2023008">
                      <a:extLst>
                        <a:ext uri="{9D8B030D-6E8A-4147-A177-3AD203B41FA5}">
                          <a16:colId xmlns:a16="http://schemas.microsoft.com/office/drawing/2014/main" val="4154490535"/>
                        </a:ext>
                      </a:extLst>
                    </a:gridCol>
                    <a:gridCol w="1915727">
                      <a:extLst>
                        <a:ext uri="{9D8B030D-6E8A-4147-A177-3AD203B41FA5}">
                          <a16:colId xmlns:a16="http://schemas.microsoft.com/office/drawing/2014/main" val="4035849037"/>
                        </a:ext>
                      </a:extLst>
                    </a:gridCol>
                    <a:gridCol w="2160338">
                      <a:extLst>
                        <a:ext uri="{9D8B030D-6E8A-4147-A177-3AD203B41FA5}">
                          <a16:colId xmlns:a16="http://schemas.microsoft.com/office/drawing/2014/main" val="3026556338"/>
                        </a:ext>
                      </a:extLst>
                    </a:gridCol>
                  </a:tblGrid>
                  <a:tr h="546914">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93418">
                    <a:tc>
                      <a:txBody>
                        <a:bodyPr/>
                        <a:lstStyle/>
                        <a:p>
                          <a:endParaRPr lang="it-IT"/>
                        </a:p>
                      </a:txBody>
                      <a:tcPr anchor="ctr">
                        <a:blipFill>
                          <a:blip r:embed="rId3"/>
                          <a:stretch>
                            <a:fillRect l="-280" t="-64626" r="-281513" b="-1361"/>
                          </a:stretch>
                        </a:blipFill>
                      </a:tcPr>
                    </a:tc>
                    <a:tc>
                      <a:txBody>
                        <a:bodyPr/>
                        <a:lstStyle/>
                        <a:p>
                          <a:endParaRPr lang="it-IT"/>
                        </a:p>
                      </a:txBody>
                      <a:tcPr anchor="ctr">
                        <a:blipFill>
                          <a:blip r:embed="rId3"/>
                          <a:stretch>
                            <a:fillRect l="-107831" t="-64626" r="-202711" b="-1361"/>
                          </a:stretch>
                        </a:blipFill>
                      </a:tcPr>
                    </a:tc>
                    <a:tc>
                      <a:txBody>
                        <a:bodyPr/>
                        <a:lstStyle/>
                        <a:p>
                          <a:endParaRPr lang="it-IT"/>
                        </a:p>
                      </a:txBody>
                      <a:tcPr anchor="ctr">
                        <a:blipFill>
                          <a:blip r:embed="rId3"/>
                          <a:stretch>
                            <a:fillRect l="-219745" t="-64626" r="-114331" b="-1361"/>
                          </a:stretch>
                        </a:blipFill>
                      </a:tcPr>
                    </a:tc>
                    <a:tc>
                      <a:txBody>
                        <a:bodyPr/>
                        <a:lstStyle/>
                        <a:p>
                          <a:endParaRPr lang="it-IT"/>
                        </a:p>
                      </a:txBody>
                      <a:tcPr anchor="ctr">
                        <a:blipFill>
                          <a:blip r:embed="rId3"/>
                          <a:stretch>
                            <a:fillRect l="-282817" t="-64626" r="-1127" b="-1361"/>
                          </a:stretch>
                        </a:blipFill>
                      </a:tcPr>
                    </a:tc>
                    <a:extLst>
                      <a:ext uri="{0D108BD9-81ED-4DB2-BD59-A6C34878D82A}">
                        <a16:rowId xmlns:a16="http://schemas.microsoft.com/office/drawing/2014/main" val="1073051623"/>
                      </a:ext>
                    </a:extLst>
                  </a:tr>
                </a:tbl>
              </a:graphicData>
            </a:graphic>
          </p:graphicFrame>
        </mc:Fallback>
      </mc:AlternateContent>
      <p:pic>
        <p:nvPicPr>
          <p:cNvPr id="3" name="Image 2" descr="JM-creativecommons">
            <a:hlinkClick r:id="rId4" tgtFrame="&quot;_blank&quot;"/>
            <a:extLst>
              <a:ext uri="{FF2B5EF4-FFF2-40B4-BE49-F238E27FC236}">
                <a16:creationId xmlns:a16="http://schemas.microsoft.com/office/drawing/2014/main" id="{A32F419A-0049-E1D1-24EA-7C40D19116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98BD151D-9214-C23B-B3AC-1AD3B2CBF893}"/>
                  </a:ext>
                </a:extLst>
              </p:cNvPr>
              <p:cNvSpPr txBox="1"/>
              <p:nvPr/>
            </p:nvSpPr>
            <p:spPr>
              <a:xfrm>
                <a:off x="2515351" y="2191925"/>
                <a:ext cx="7478842" cy="646331"/>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La droite </a:t>
                </a:r>
                <a14:m>
                  <m:oMath xmlns:m="http://schemas.openxmlformats.org/officeDocument/2006/math">
                    <m:d>
                      <m:dPr>
                        <m:ctrlPr>
                          <a:rPr lang="fr-FR" b="0"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𝑑</m:t>
                        </m:r>
                      </m:e>
                    </m:d>
                  </m:oMath>
                </a14:m>
                <a:r>
                  <a:rPr lang="it-IT" dirty="0">
                    <a:latin typeface="Arial" panose="020B0604020202020204" pitchFamily="34" charset="0"/>
                    <a:cs typeface="Arial" panose="020B0604020202020204" pitchFamily="34" charset="0"/>
                  </a:rPr>
                  <a:t> passe par le point </a:t>
                </a:r>
                <a14:m>
                  <m:oMath xmlns:m="http://schemas.openxmlformats.org/officeDocument/2006/math">
                    <m:r>
                      <a:rPr lang="fr-FR" b="0" i="1" smtClean="0">
                        <a:latin typeface="Cambria Math" panose="02040503050406030204" pitchFamily="18" charset="0"/>
                        <a:cs typeface="Arial" panose="020B0604020202020204" pitchFamily="34" charset="0"/>
                      </a:rPr>
                      <m:t>𝐶</m:t>
                    </m:r>
                    <m:d>
                      <m:dPr>
                        <m:ctrlPr>
                          <a:rPr lang="fr-FR" b="0"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3;2</m:t>
                        </m:r>
                      </m:e>
                    </m:d>
                  </m:oMath>
                </a14:m>
                <a:r>
                  <a:rPr lang="it-IT" dirty="0">
                    <a:latin typeface="Arial" panose="020B0604020202020204" pitchFamily="34" charset="0"/>
                    <a:cs typeface="Arial" panose="020B0604020202020204" pitchFamily="34" charset="0"/>
                  </a:rPr>
                  <a:t> et a pour </a:t>
                </a:r>
                <a:r>
                  <a:rPr lang="it-IT" dirty="0" err="1">
                    <a:latin typeface="Arial" panose="020B0604020202020204" pitchFamily="34" charset="0"/>
                    <a:cs typeface="Arial" panose="020B0604020202020204" pitchFamily="34" charset="0"/>
                  </a:rPr>
                  <a:t>coefficient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directeur</a:t>
                </a:r>
                <a:r>
                  <a:rPr lang="it-IT" dirty="0">
                    <a:latin typeface="Arial" panose="020B0604020202020204" pitchFamily="34" charset="0"/>
                    <a:cs typeface="Arial" panose="020B0604020202020204" pitchFamily="34" charset="0"/>
                  </a:rPr>
                  <a:t> 1. </a:t>
                </a:r>
              </a:p>
              <a:p>
                <a:r>
                  <a:rPr lang="it-IT" dirty="0">
                    <a:latin typeface="Arial" panose="020B0604020202020204" pitchFamily="34" charset="0"/>
                    <a:cs typeface="Arial" panose="020B0604020202020204" pitchFamily="34" charset="0"/>
                  </a:rPr>
                  <a:t>Son </a:t>
                </a:r>
                <a:r>
                  <a:rPr lang="it-IT" dirty="0" err="1">
                    <a:latin typeface="Arial" panose="020B0604020202020204" pitchFamily="34" charset="0"/>
                    <a:cs typeface="Arial" panose="020B0604020202020204" pitchFamily="34" charset="0"/>
                  </a:rPr>
                  <a:t>équation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réduite</a:t>
                </a:r>
                <a:r>
                  <a:rPr lang="it-IT" dirty="0">
                    <a:latin typeface="Arial" panose="020B0604020202020204" pitchFamily="34" charset="0"/>
                    <a:cs typeface="Arial" panose="020B0604020202020204" pitchFamily="34" charset="0"/>
                  </a:rPr>
                  <a:t> est : </a:t>
                </a:r>
              </a:p>
            </p:txBody>
          </p:sp>
        </mc:Choice>
        <mc:Fallback xmlns="">
          <p:sp>
            <p:nvSpPr>
              <p:cNvPr id="2" name="ZoneTexte 1">
                <a:extLst>
                  <a:ext uri="{FF2B5EF4-FFF2-40B4-BE49-F238E27FC236}">
                    <a16:creationId xmlns:a16="http://schemas.microsoft.com/office/drawing/2014/main" id="{98BD151D-9214-C23B-B3AC-1AD3B2CBF893}"/>
                  </a:ext>
                </a:extLst>
              </p:cNvPr>
              <p:cNvSpPr txBox="1">
                <a:spLocks noRot="1" noChangeAspect="1" noMove="1" noResize="1" noEditPoints="1" noAdjustHandles="1" noChangeArrowheads="1" noChangeShapeType="1" noTextEdit="1"/>
              </p:cNvSpPr>
              <p:nvPr/>
            </p:nvSpPr>
            <p:spPr>
              <a:xfrm>
                <a:off x="2515351" y="2191925"/>
                <a:ext cx="7478842" cy="646331"/>
              </a:xfrm>
              <a:prstGeom prst="rect">
                <a:avLst/>
              </a:prstGeom>
              <a:blipFill>
                <a:blip r:embed="rId6"/>
                <a:stretch>
                  <a:fillRect l="-734" t="-5660" b="-14151"/>
                </a:stretch>
              </a:blipFill>
            </p:spPr>
            <p:txBody>
              <a:bodyPr/>
              <a:lstStyle/>
              <a:p>
                <a:r>
                  <a:rPr lang="it-IT">
                    <a:noFill/>
                  </a:rPr>
                  <a:t> </a:t>
                </a:r>
              </a:p>
            </p:txBody>
          </p:sp>
        </mc:Fallback>
      </mc:AlternateContent>
    </p:spTree>
    <p:extLst>
      <p:ext uri="{BB962C8B-B14F-4D97-AF65-F5344CB8AC3E}">
        <p14:creationId xmlns:p14="http://schemas.microsoft.com/office/powerpoint/2010/main" val="36562263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3A759E-C0C5-CC78-509B-4D6884D5DC91}"/>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E00F57C3-9916-4EA4-1350-D978107CD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EB2ED3BA-ED24-763C-9AE9-0114D34E6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88D60834-9B4D-8BDC-F64D-354DBB815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F712BC63-B1C4-F3DF-DA93-D7B3CF459F0E}"/>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n°9</a:t>
            </a:r>
            <a:endParaRPr lang="it-IT" sz="2400" dirty="0">
              <a:latin typeface="Arial Black" panose="020B0A04020102020204" pitchFamily="34" charset="0"/>
            </a:endParaRPr>
          </a:p>
        </p:txBody>
      </p:sp>
      <mc:AlternateContent xmlns:mc="http://schemas.openxmlformats.org/markup-compatibility/2006">
        <mc:Choice xmlns:a14="http://schemas.microsoft.com/office/drawing/2010/main" Requires="a14">
          <p:graphicFrame>
            <p:nvGraphicFramePr>
              <p:cNvPr id="16" name="Tableau 15">
                <a:extLst>
                  <a:ext uri="{FF2B5EF4-FFF2-40B4-BE49-F238E27FC236}">
                    <a16:creationId xmlns:a16="http://schemas.microsoft.com/office/drawing/2014/main" id="{A1C776F3-544E-18B4-B37D-46E869CE3170}"/>
                  </a:ext>
                </a:extLst>
              </p:cNvPr>
              <p:cNvGraphicFramePr>
                <a:graphicFrameLocks noGrp="1"/>
              </p:cNvGraphicFramePr>
              <p:nvPr>
                <p:extLst>
                  <p:ext uri="{D42A27DB-BD31-4B8C-83A1-F6EECF244321}">
                    <p14:modId xmlns:p14="http://schemas.microsoft.com/office/powerpoint/2010/main" val="2224182844"/>
                  </p:ext>
                </p:extLst>
              </p:nvPr>
            </p:nvGraphicFramePr>
            <p:xfrm>
              <a:off x="2030476" y="4624185"/>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4</m:t>
                                    </m:r>
                                  </m:e>
                                </m:d>
                                <m:r>
                                  <a:rPr lang="fr-FR" b="0" i="1" smtClean="0">
                                    <a:latin typeface="Cambria Math" panose="02040503050406030204" pitchFamily="18" charset="0"/>
                                  </a:rPr>
                                  <m:t>=0</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−1</m:t>
                                    </m:r>
                                  </m:e>
                                </m:d>
                                <m:r>
                                  <a:rPr lang="fr-FR" b="0" i="1" smtClean="0">
                                    <a:latin typeface="Cambria Math" panose="02040503050406030204" pitchFamily="18" charset="0"/>
                                  </a:rPr>
                                  <m:t>=</m:t>
                                </m:r>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1</m:t>
                                    </m:r>
                                  </m:e>
                                </m:d>
                                <m:r>
                                  <a:rPr lang="fr-FR" b="0" i="1" smtClean="0">
                                    <a:latin typeface="Cambria Math" panose="02040503050406030204" pitchFamily="18" charset="0"/>
                                  </a:rPr>
                                  <m:t>=3</m:t>
                                </m:r>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fr-FR" b="0" i="1" smtClean="0">
                                  <a:latin typeface="Cambria Math" panose="02040503050406030204" pitchFamily="18" charset="0"/>
                                </a:rPr>
                                <m:t>5</m:t>
                              </m:r>
                            </m:oMath>
                          </a14:m>
                          <a:r>
                            <a:rPr lang="it-IT" dirty="0"/>
                            <a:t> n’a </a:t>
                          </a:r>
                          <a:r>
                            <a:rPr lang="it-IT" dirty="0" err="1"/>
                            <a:t>pas</a:t>
                          </a:r>
                          <a:r>
                            <a:rPr lang="it-IT" dirty="0"/>
                            <a:t> d’image par </a:t>
                          </a:r>
                          <a14:m>
                            <m:oMath xmlns:m="http://schemas.openxmlformats.org/officeDocument/2006/math">
                              <m:r>
                                <a:rPr lang="fr-FR" b="0" i="1" smtClean="0">
                                  <a:latin typeface="Cambria Math" panose="02040503050406030204" pitchFamily="18" charset="0"/>
                                </a:rPr>
                                <m:t>𝑓</m:t>
                              </m:r>
                            </m:oMath>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9</m:t>
                                    </m:r>
                                  </m:e>
                                </m:d>
                                <m:r>
                                  <a:rPr lang="fr-FR" b="0" i="1" smtClean="0">
                                    <a:latin typeface="Cambria Math" panose="02040503050406030204" pitchFamily="18" charset="0"/>
                                  </a:rPr>
                                  <m:t>=4</m:t>
                                </m:r>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p:graphicFrame>
            <p:nvGraphicFramePr>
              <p:cNvPr id="16" name="Tableau 15">
                <a:extLst>
                  <a:ext uri="{FF2B5EF4-FFF2-40B4-BE49-F238E27FC236}">
                    <a16:creationId xmlns:a16="http://schemas.microsoft.com/office/drawing/2014/main" id="{A1C776F3-544E-18B4-B37D-46E869CE3170}"/>
                  </a:ext>
                </a:extLst>
              </p:cNvPr>
              <p:cNvGraphicFramePr>
                <a:graphicFrameLocks noGrp="1"/>
              </p:cNvGraphicFramePr>
              <p:nvPr>
                <p:extLst>
                  <p:ext uri="{D42A27DB-BD31-4B8C-83A1-F6EECF244321}">
                    <p14:modId xmlns:p14="http://schemas.microsoft.com/office/powerpoint/2010/main" val="2224182844"/>
                  </p:ext>
                </p:extLst>
              </p:nvPr>
            </p:nvGraphicFramePr>
            <p:xfrm>
              <a:off x="2030476" y="4624185"/>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640080">
                    <a:tc>
                      <a:txBody>
                        <a:bodyPr/>
                        <a:lstStyle/>
                        <a:p>
                          <a:endParaRPr lang="it-IT"/>
                        </a:p>
                      </a:txBody>
                      <a:tcPr anchor="ctr">
                        <a:blipFill>
                          <a:blip r:embed="rId3"/>
                          <a:stretch>
                            <a:fillRect l="-299" t="-62264" r="-300599" b="-14151"/>
                          </a:stretch>
                        </a:blipFill>
                      </a:tcPr>
                    </a:tc>
                    <a:tc>
                      <a:txBody>
                        <a:bodyPr/>
                        <a:lstStyle/>
                        <a:p>
                          <a:endParaRPr lang="it-IT"/>
                        </a:p>
                      </a:txBody>
                      <a:tcPr anchor="ctr">
                        <a:blipFill>
                          <a:blip r:embed="rId3"/>
                          <a:stretch>
                            <a:fillRect l="-100601" t="-62264" r="-201502" b="-14151"/>
                          </a:stretch>
                        </a:blipFill>
                      </a:tcPr>
                    </a:tc>
                    <a:tc>
                      <a:txBody>
                        <a:bodyPr/>
                        <a:lstStyle/>
                        <a:p>
                          <a:endParaRPr lang="it-IT"/>
                        </a:p>
                      </a:txBody>
                      <a:tcPr anchor="ctr">
                        <a:blipFill>
                          <a:blip r:embed="rId3"/>
                          <a:stretch>
                            <a:fillRect l="-200000" t="-62264" r="-100898" b="-14151"/>
                          </a:stretch>
                        </a:blipFill>
                      </a:tcPr>
                    </a:tc>
                    <a:tc>
                      <a:txBody>
                        <a:bodyPr/>
                        <a:lstStyle/>
                        <a:p>
                          <a:endParaRPr lang="it-IT"/>
                        </a:p>
                      </a:txBody>
                      <a:tcPr anchor="ctr">
                        <a:blipFill>
                          <a:blip r:embed="rId3"/>
                          <a:stretch>
                            <a:fillRect l="-300901" t="-62264" r="-1201" b="-14151"/>
                          </a:stretch>
                        </a:blipFill>
                      </a:tcPr>
                    </a:tc>
                    <a:extLst>
                      <a:ext uri="{0D108BD9-81ED-4DB2-BD59-A6C34878D82A}">
                        <a16:rowId xmlns:a16="http://schemas.microsoft.com/office/drawing/2014/main" val="1073051623"/>
                      </a:ext>
                    </a:extLst>
                  </a:tr>
                </a:tbl>
              </a:graphicData>
            </a:graphic>
          </p:graphicFrame>
        </mc:Fallback>
      </mc:AlternateContent>
      <p:pic>
        <p:nvPicPr>
          <p:cNvPr id="3" name="Image 2" descr="JM-creativecommons">
            <a:hlinkClick r:id="rId4" tgtFrame="&quot;_blank&quot;"/>
            <a:extLst>
              <a:ext uri="{FF2B5EF4-FFF2-40B4-BE49-F238E27FC236}">
                <a16:creationId xmlns:a16="http://schemas.microsoft.com/office/drawing/2014/main" id="{CC601138-ABEE-C6CE-C985-4341AEAB74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pic>
        <p:nvPicPr>
          <p:cNvPr id="2050" name="Picture 2">
            <a:extLst>
              <a:ext uri="{FF2B5EF4-FFF2-40B4-BE49-F238E27FC236}">
                <a16:creationId xmlns:a16="http://schemas.microsoft.com/office/drawing/2014/main" id="{027AB86B-CEC2-2793-27E1-D65529DD89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836" y="1162475"/>
            <a:ext cx="4438650" cy="294322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25768C5B-660A-8E9E-9712-58A99EF50719}"/>
              </a:ext>
            </a:extLst>
          </p:cNvPr>
          <p:cNvSpPr txBox="1"/>
          <p:nvPr/>
        </p:nvSpPr>
        <p:spPr>
          <a:xfrm>
            <a:off x="393290" y="6469626"/>
            <a:ext cx="6646948" cy="369332"/>
          </a:xfrm>
          <a:prstGeom prst="rect">
            <a:avLst/>
          </a:prstGeom>
          <a:noFill/>
        </p:spPr>
        <p:txBody>
          <a:bodyPr wrap="none" rtlCol="0">
            <a:spAutoFit/>
          </a:bodyPr>
          <a:lstStyle/>
          <a:p>
            <a:r>
              <a:rPr lang="fr-FR" dirty="0"/>
              <a:t>*image récupérée sur : </a:t>
            </a:r>
            <a:r>
              <a:rPr lang="fr-FR"/>
              <a:t>https://qcmdemath.net/math/QCM4.htm</a:t>
            </a:r>
            <a:r>
              <a:rPr lang="fr-FR" dirty="0"/>
              <a:t>  </a:t>
            </a:r>
            <a:endParaRPr lang="it-IT" dirty="0"/>
          </a:p>
        </p:txBody>
      </p:sp>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135984B2-4D98-ABA1-79E8-A2CA011F2FFA}"/>
                  </a:ext>
                </a:extLst>
              </p:cNvPr>
              <p:cNvSpPr txBox="1"/>
              <p:nvPr/>
            </p:nvSpPr>
            <p:spPr>
              <a:xfrm>
                <a:off x="5586575" y="2102295"/>
                <a:ext cx="6074483" cy="1200329"/>
              </a:xfrm>
              <a:prstGeom prst="rect">
                <a:avLst/>
              </a:prstGeom>
              <a:noFill/>
            </p:spPr>
            <p:txBody>
              <a:bodyPr wrap="none" rtlCol="0">
                <a:spAutoFit/>
              </a:bodyPr>
              <a:lstStyle/>
              <a:p>
                <a:r>
                  <a:rPr lang="fr-FR" dirty="0"/>
                  <a:t>On a représenté ci-contre une fonction </a:t>
                </a:r>
                <a14:m>
                  <m:oMath xmlns:m="http://schemas.openxmlformats.org/officeDocument/2006/math">
                    <m:r>
                      <a:rPr lang="fr-FR" b="0" i="1" smtClean="0">
                        <a:latin typeface="Cambria Math" panose="02040503050406030204" pitchFamily="18" charset="0"/>
                      </a:rPr>
                      <m:t>𝑓</m:t>
                    </m:r>
                  </m:oMath>
                </a14:m>
                <a:r>
                  <a:rPr lang="fr-FR" dirty="0"/>
                  <a:t> définie sur </a:t>
                </a:r>
                <a14:m>
                  <m:oMath xmlns:m="http://schemas.openxmlformats.org/officeDocument/2006/math">
                    <m:d>
                      <m:dPr>
                        <m:begChr m:val="["/>
                        <m:endChr m:val="]"/>
                        <m:ctrlPr>
                          <a:rPr lang="fr-FR" i="1" smtClean="0">
                            <a:latin typeface="Cambria Math" panose="02040503050406030204" pitchFamily="18" charset="0"/>
                          </a:rPr>
                        </m:ctrlPr>
                      </m:dPr>
                      <m:e>
                        <m:r>
                          <a:rPr lang="fr-FR" b="0" i="1" smtClean="0">
                            <a:latin typeface="Cambria Math" panose="02040503050406030204" pitchFamily="18" charset="0"/>
                          </a:rPr>
                          <m:t>−5;8</m:t>
                        </m:r>
                      </m:e>
                    </m:d>
                  </m:oMath>
                </a14:m>
                <a:endParaRPr lang="fr-FR" dirty="0"/>
              </a:p>
              <a:p>
                <a:r>
                  <a:rPr lang="fr-FR" dirty="0"/>
                  <a:t>Une seule des affirmations est vraie. </a:t>
                </a:r>
              </a:p>
              <a:p>
                <a:endParaRPr lang="fr-FR" dirty="0"/>
              </a:p>
              <a:p>
                <a:r>
                  <a:rPr lang="fr-FR" dirty="0"/>
                  <a:t>Laquelle ? </a:t>
                </a:r>
                <a:endParaRPr lang="it-IT" dirty="0"/>
              </a:p>
            </p:txBody>
          </p:sp>
        </mc:Choice>
        <mc:Fallback>
          <p:sp>
            <p:nvSpPr>
              <p:cNvPr id="4" name="ZoneTexte 3">
                <a:extLst>
                  <a:ext uri="{FF2B5EF4-FFF2-40B4-BE49-F238E27FC236}">
                    <a16:creationId xmlns:a16="http://schemas.microsoft.com/office/drawing/2014/main" id="{135984B2-4D98-ABA1-79E8-A2CA011F2FFA}"/>
                  </a:ext>
                </a:extLst>
              </p:cNvPr>
              <p:cNvSpPr txBox="1">
                <a:spLocks noRot="1" noChangeAspect="1" noMove="1" noResize="1" noEditPoints="1" noAdjustHandles="1" noChangeArrowheads="1" noChangeShapeType="1" noTextEdit="1"/>
              </p:cNvSpPr>
              <p:nvPr/>
            </p:nvSpPr>
            <p:spPr>
              <a:xfrm>
                <a:off x="5586575" y="2102295"/>
                <a:ext cx="6074483" cy="1200329"/>
              </a:xfrm>
              <a:prstGeom prst="rect">
                <a:avLst/>
              </a:prstGeom>
              <a:blipFill>
                <a:blip r:embed="rId7"/>
                <a:stretch>
                  <a:fillRect l="-802" t="-3046" b="-7107"/>
                </a:stretch>
              </a:blipFill>
            </p:spPr>
            <p:txBody>
              <a:bodyPr/>
              <a:lstStyle/>
              <a:p>
                <a:r>
                  <a:rPr lang="it-IT">
                    <a:noFill/>
                  </a:rPr>
                  <a:t> </a:t>
                </a:r>
              </a:p>
            </p:txBody>
          </p:sp>
        </mc:Fallback>
      </mc:AlternateContent>
    </p:spTree>
    <p:extLst>
      <p:ext uri="{BB962C8B-B14F-4D97-AF65-F5344CB8AC3E}">
        <p14:creationId xmlns:p14="http://schemas.microsoft.com/office/powerpoint/2010/main" val="30025049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6773F5-E5F7-0A56-9986-0F091FBCD6A3}"/>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AB33D212-00F1-5FEE-75CA-42EBFB059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1447083F-56C6-1FE3-1E2C-5F93B8F81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CA8ED297-A5A9-203A-78C2-5D98EEC64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8F03052A-9B78-4F02-07C7-726F02F5F006}"/>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n°10</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BE1C31E0-AE3A-E7BC-AEE6-696ABA35C9CF}"/>
                  </a:ext>
                </a:extLst>
              </p:cNvPr>
              <p:cNvSpPr txBox="1"/>
              <p:nvPr/>
            </p:nvSpPr>
            <p:spPr>
              <a:xfrm>
                <a:off x="5879690" y="859726"/>
                <a:ext cx="4726550" cy="1323439"/>
              </a:xfrm>
              <a:prstGeom prst="rect">
                <a:avLst/>
              </a:prstGeom>
              <a:noFill/>
            </p:spPr>
            <p:txBody>
              <a:bodyPr wrap="none" rtlCol="0">
                <a:spAutoFit/>
              </a:bodyPr>
              <a:lstStyle/>
              <a:p>
                <a:r>
                  <a:rPr lang="fr-FR" sz="2000" dirty="0">
                    <a:latin typeface="Arial" panose="020B0604020202020204" pitchFamily="34" charset="0"/>
                    <a:cs typeface="Arial" panose="020B0604020202020204" pitchFamily="34" charset="0"/>
                  </a:rPr>
                  <a:t>On donne la représentation graphique </a:t>
                </a:r>
              </a:p>
              <a:p>
                <a:r>
                  <a:rPr lang="fr-FR" sz="2000" dirty="0">
                    <a:latin typeface="Arial" panose="020B0604020202020204" pitchFamily="34" charset="0"/>
                    <a:cs typeface="Arial" panose="020B0604020202020204" pitchFamily="34" charset="0"/>
                  </a:rPr>
                  <a:t>d’une fonction </a:t>
                </a:r>
                <a14:m>
                  <m:oMath xmlns:m="http://schemas.openxmlformats.org/officeDocument/2006/math">
                    <m:r>
                      <a:rPr lang="fr-FR" sz="2000" b="0" i="1" smtClean="0">
                        <a:latin typeface="Cambria Math" panose="02040503050406030204" pitchFamily="18" charset="0"/>
                        <a:cs typeface="Arial" panose="020B0604020202020204" pitchFamily="34" charset="0"/>
                      </a:rPr>
                      <m:t>𝑓</m:t>
                    </m:r>
                  </m:oMath>
                </a14:m>
                <a:r>
                  <a:rPr lang="fr-FR" sz="2000" dirty="0">
                    <a:latin typeface="Arial" panose="020B0604020202020204" pitchFamily="34" charset="0"/>
                    <a:cs typeface="Arial" panose="020B0604020202020204" pitchFamily="34" charset="0"/>
                  </a:rPr>
                  <a:t> définie sur </a:t>
                </a:r>
                <a14:m>
                  <m:oMath xmlns:m="http://schemas.openxmlformats.org/officeDocument/2006/math">
                    <m:r>
                      <a:rPr lang="fr-FR" sz="2000" i="1" smtClean="0">
                        <a:latin typeface="Cambria Math" panose="02040503050406030204" pitchFamily="18" charset="0"/>
                        <a:ea typeface="Cambria Math" panose="02040503050406030204" pitchFamily="18" charset="0"/>
                        <a:cs typeface="Arial" panose="020B0604020202020204" pitchFamily="34" charset="0"/>
                      </a:rPr>
                      <m:t>ℝ</m:t>
                    </m:r>
                  </m:oMath>
                </a14:m>
                <a:endParaRPr lang="fr-FR" sz="2000" dirty="0">
                  <a:latin typeface="Arial" panose="020B0604020202020204" pitchFamily="34" charset="0"/>
                  <a:cs typeface="Arial" panose="020B0604020202020204" pitchFamily="34" charset="0"/>
                </a:endParaRP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L’équation </a:t>
                </a:r>
                <a14:m>
                  <m:oMath xmlns:m="http://schemas.openxmlformats.org/officeDocument/2006/math">
                    <m:r>
                      <a:rPr lang="fr-FR" sz="2000" b="0" i="1" smtClean="0">
                        <a:latin typeface="Cambria Math" panose="02040503050406030204" pitchFamily="18" charset="0"/>
                        <a:cs typeface="Arial" panose="020B0604020202020204" pitchFamily="34" charset="0"/>
                      </a:rPr>
                      <m:t>𝑓</m:t>
                    </m:r>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panose="02040503050406030204" pitchFamily="18" charset="0"/>
                            <a:cs typeface="Arial" panose="020B0604020202020204" pitchFamily="34" charset="0"/>
                          </a:rPr>
                          <m:t>𝑥</m:t>
                        </m:r>
                      </m:e>
                    </m:d>
                    <m:r>
                      <a:rPr lang="fr-FR" sz="2000" b="0" i="1" smtClean="0">
                        <a:latin typeface="Cambria Math" panose="02040503050406030204" pitchFamily="18" charset="0"/>
                        <a:cs typeface="Arial" panose="020B0604020202020204" pitchFamily="34" charset="0"/>
                      </a:rPr>
                      <m:t>=4</m:t>
                    </m:r>
                  </m:oMath>
                </a14:m>
                <a:r>
                  <a:rPr lang="fr-FR" sz="2000" dirty="0">
                    <a:latin typeface="Arial" panose="020B0604020202020204" pitchFamily="34" charset="0"/>
                    <a:cs typeface="Arial" panose="020B0604020202020204" pitchFamily="34" charset="0"/>
                  </a:rPr>
                  <a:t> admet exactement :</a:t>
                </a:r>
              </a:p>
            </p:txBody>
          </p:sp>
        </mc:Choice>
        <mc:Fallback xmlns="">
          <p:sp>
            <p:nvSpPr>
              <p:cNvPr id="15" name="ZoneTexte 14">
                <a:extLst>
                  <a:ext uri="{FF2B5EF4-FFF2-40B4-BE49-F238E27FC236}">
                    <a16:creationId xmlns:a16="http://schemas.microsoft.com/office/drawing/2014/main" id="{BE1C31E0-AE3A-E7BC-AEE6-696ABA35C9CF}"/>
                  </a:ext>
                </a:extLst>
              </p:cNvPr>
              <p:cNvSpPr txBox="1">
                <a:spLocks noRot="1" noChangeAspect="1" noMove="1" noResize="1" noEditPoints="1" noAdjustHandles="1" noChangeArrowheads="1" noChangeShapeType="1" noTextEdit="1"/>
              </p:cNvSpPr>
              <p:nvPr/>
            </p:nvSpPr>
            <p:spPr>
              <a:xfrm>
                <a:off x="5879690" y="859726"/>
                <a:ext cx="4726550" cy="1323439"/>
              </a:xfrm>
              <a:prstGeom prst="rect">
                <a:avLst/>
              </a:prstGeom>
              <a:blipFill>
                <a:blip r:embed="rId3"/>
                <a:stretch>
                  <a:fillRect l="-1419" t="-1843" r="-516" b="-7834"/>
                </a:stretch>
              </a:blipFill>
            </p:spPr>
            <p:txBody>
              <a:bodyPr/>
              <a:lstStyle/>
              <a:p>
                <a:r>
                  <a:rPr lang="it-IT">
                    <a:noFill/>
                  </a:rPr>
                  <a:t> </a:t>
                </a:r>
              </a:p>
            </p:txBody>
          </p:sp>
        </mc:Fallback>
      </mc:AlternateContent>
      <p:graphicFrame>
        <p:nvGraphicFramePr>
          <p:cNvPr id="16" name="Tableau 15">
            <a:extLst>
              <a:ext uri="{FF2B5EF4-FFF2-40B4-BE49-F238E27FC236}">
                <a16:creationId xmlns:a16="http://schemas.microsoft.com/office/drawing/2014/main" id="{0BF24214-CD48-88A8-020F-4DA60A331766}"/>
              </a:ext>
            </a:extLst>
          </p:cNvPr>
          <p:cNvGraphicFramePr>
            <a:graphicFrameLocks noGrp="1"/>
          </p:cNvGraphicFramePr>
          <p:nvPr>
            <p:extLst>
              <p:ext uri="{D42A27DB-BD31-4B8C-83A1-F6EECF244321}">
                <p14:modId xmlns:p14="http://schemas.microsoft.com/office/powerpoint/2010/main" val="3553664106"/>
              </p:ext>
            </p:extLst>
          </p:nvPr>
        </p:nvGraphicFramePr>
        <p:xfrm>
          <a:off x="2030476" y="4324839"/>
          <a:ext cx="8128000" cy="7416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r>
                        <a:rPr lang="fr-FR" dirty="0"/>
                        <a:t>0 solution</a:t>
                      </a:r>
                      <a:endParaRPr lang="it-IT" dirty="0"/>
                    </a:p>
                  </a:txBody>
                  <a:tcPr anchor="ctr"/>
                </a:tc>
                <a:tc>
                  <a:txBody>
                    <a:bodyPr/>
                    <a:lstStyle/>
                    <a:p>
                      <a:pPr algn="ctr"/>
                      <a:r>
                        <a:rPr lang="fr-FR" dirty="0"/>
                        <a:t>1 solution</a:t>
                      </a:r>
                      <a:endParaRPr lang="it-IT" dirty="0"/>
                    </a:p>
                  </a:txBody>
                  <a:tcPr anchor="ctr"/>
                </a:tc>
                <a:tc>
                  <a:txBody>
                    <a:bodyPr/>
                    <a:lstStyle/>
                    <a:p>
                      <a:pPr algn="ctr"/>
                      <a:r>
                        <a:rPr lang="fr-FR" dirty="0"/>
                        <a:t>2 solutions</a:t>
                      </a:r>
                      <a:endParaRPr lang="it-IT" dirty="0"/>
                    </a:p>
                  </a:txBody>
                  <a:tcPr anchor="ctr"/>
                </a:tc>
                <a:tc>
                  <a:txBody>
                    <a:bodyPr/>
                    <a:lstStyle/>
                    <a:p>
                      <a:pPr algn="ctr"/>
                      <a:r>
                        <a:rPr lang="fr-FR" dirty="0"/>
                        <a:t>3 solutions</a:t>
                      </a:r>
                      <a:endParaRPr lang="it-IT" dirty="0"/>
                    </a:p>
                  </a:txBody>
                  <a:tcPr anchor="ctr"/>
                </a:tc>
                <a:extLst>
                  <a:ext uri="{0D108BD9-81ED-4DB2-BD59-A6C34878D82A}">
                    <a16:rowId xmlns:a16="http://schemas.microsoft.com/office/drawing/2014/main" val="1073051623"/>
                  </a:ext>
                </a:extLst>
              </a:tr>
            </a:tbl>
          </a:graphicData>
        </a:graphic>
      </p:graphicFrame>
      <p:pic>
        <p:nvPicPr>
          <p:cNvPr id="2" name="Image 1" descr="JM-creativecommons">
            <a:hlinkClick r:id="rId4" tgtFrame="&quot;_blank&quot;"/>
            <a:extLst>
              <a:ext uri="{FF2B5EF4-FFF2-40B4-BE49-F238E27FC236}">
                <a16:creationId xmlns:a16="http://schemas.microsoft.com/office/drawing/2014/main" id="{84E66FC9-DEAE-3892-A347-DCD389FB13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pic>
        <p:nvPicPr>
          <p:cNvPr id="4" name="Image 3">
            <a:extLst>
              <a:ext uri="{FF2B5EF4-FFF2-40B4-BE49-F238E27FC236}">
                <a16:creationId xmlns:a16="http://schemas.microsoft.com/office/drawing/2014/main" id="{390823CC-7DBF-4103-B4BD-3816626E7256}"/>
              </a:ext>
            </a:extLst>
          </p:cNvPr>
          <p:cNvPicPr>
            <a:picLocks noChangeAspect="1"/>
          </p:cNvPicPr>
          <p:nvPr/>
        </p:nvPicPr>
        <p:blipFill>
          <a:blip r:embed="rId6"/>
          <a:stretch>
            <a:fillRect/>
          </a:stretch>
        </p:blipFill>
        <p:spPr>
          <a:xfrm>
            <a:off x="1196770" y="857566"/>
            <a:ext cx="3486150" cy="3267075"/>
          </a:xfrm>
          <a:prstGeom prst="rect">
            <a:avLst/>
          </a:prstGeom>
        </p:spPr>
      </p:pic>
    </p:spTree>
    <p:extLst>
      <p:ext uri="{BB962C8B-B14F-4D97-AF65-F5344CB8AC3E}">
        <p14:creationId xmlns:p14="http://schemas.microsoft.com/office/powerpoint/2010/main" val="84992851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DDF99-9C60-C8DC-1561-94C5DA3B634A}"/>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102F29DA-DDE1-B17B-7F26-419E752663D9}"/>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n°11</a:t>
            </a:r>
            <a:endParaRPr lang="it-IT" sz="2400" dirty="0">
              <a:latin typeface="Arial Black" panose="020B0A04020102020204" pitchFamily="34" charset="0"/>
            </a:endParaRPr>
          </a:p>
        </p:txBody>
      </p:sp>
      <mc:AlternateContent xmlns:mc="http://schemas.openxmlformats.org/markup-compatibility/2006">
        <mc:Choice xmlns:a14="http://schemas.microsoft.com/office/drawing/2010/main" Requires="a14">
          <p:sp>
            <p:nvSpPr>
              <p:cNvPr id="15" name="ZoneTexte 14">
                <a:extLst>
                  <a:ext uri="{FF2B5EF4-FFF2-40B4-BE49-F238E27FC236}">
                    <a16:creationId xmlns:a16="http://schemas.microsoft.com/office/drawing/2014/main" id="{2A284CDE-BE94-E3D6-2D75-20977F81A1DE}"/>
                  </a:ext>
                </a:extLst>
              </p:cNvPr>
              <p:cNvSpPr txBox="1"/>
              <p:nvPr/>
            </p:nvSpPr>
            <p:spPr>
              <a:xfrm>
                <a:off x="5397909" y="1656139"/>
                <a:ext cx="5398209" cy="1323439"/>
              </a:xfrm>
              <a:prstGeom prst="rect">
                <a:avLst/>
              </a:prstGeom>
              <a:noFill/>
            </p:spPr>
            <p:txBody>
              <a:bodyPr wrap="none" rtlCol="0">
                <a:spAutoFit/>
              </a:bodyPr>
              <a:lstStyle/>
              <a:p>
                <a:r>
                  <a:rPr lang="fr-FR" sz="2000" dirty="0">
                    <a:latin typeface="Arial" panose="020B0604020202020204" pitchFamily="34" charset="0"/>
                    <a:cs typeface="Arial" panose="020B0604020202020204" pitchFamily="34" charset="0"/>
                  </a:rPr>
                  <a:t>On donne la représentation graphique </a:t>
                </a:r>
              </a:p>
              <a:p>
                <a:r>
                  <a:rPr lang="fr-FR" sz="2000" dirty="0">
                    <a:latin typeface="Arial" panose="020B0604020202020204" pitchFamily="34" charset="0"/>
                    <a:cs typeface="Arial" panose="020B0604020202020204" pitchFamily="34" charset="0"/>
                  </a:rPr>
                  <a:t>d’une fonction </a:t>
                </a:r>
                <a14:m>
                  <m:oMath xmlns:m="http://schemas.openxmlformats.org/officeDocument/2006/math">
                    <m:r>
                      <a:rPr lang="fr-FR" sz="2000" b="0" i="1" smtClean="0">
                        <a:latin typeface="Cambria Math" panose="02040503050406030204" pitchFamily="18" charset="0"/>
                        <a:cs typeface="Arial" panose="020B0604020202020204" pitchFamily="34" charset="0"/>
                      </a:rPr>
                      <m:t>𝑓</m:t>
                    </m:r>
                  </m:oMath>
                </a14:m>
                <a:r>
                  <a:rPr lang="fr-FR" sz="2000" dirty="0">
                    <a:latin typeface="Arial" panose="020B0604020202020204" pitchFamily="34" charset="0"/>
                    <a:cs typeface="Arial" panose="020B0604020202020204" pitchFamily="34" charset="0"/>
                  </a:rPr>
                  <a:t> définie sur </a:t>
                </a:r>
                <a14:m>
                  <m:oMath xmlns:m="http://schemas.openxmlformats.org/officeDocument/2006/math">
                    <m:r>
                      <a:rPr lang="fr-FR" sz="2000" i="1" smtClean="0">
                        <a:latin typeface="Cambria Math" panose="02040503050406030204" pitchFamily="18" charset="0"/>
                        <a:ea typeface="Cambria Math" panose="02040503050406030204" pitchFamily="18" charset="0"/>
                        <a:cs typeface="Arial" panose="020B0604020202020204" pitchFamily="34" charset="0"/>
                      </a:rPr>
                      <m:t>ℝ</m:t>
                    </m:r>
                  </m:oMath>
                </a14:m>
                <a:endParaRPr lang="fr-FR" sz="2000" dirty="0">
                  <a:latin typeface="Arial" panose="020B0604020202020204" pitchFamily="34" charset="0"/>
                  <a:cs typeface="Arial" panose="020B0604020202020204" pitchFamily="34" charset="0"/>
                </a:endParaRP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L’inéquation </a:t>
                </a:r>
                <a14:m>
                  <m:oMath xmlns:m="http://schemas.openxmlformats.org/officeDocument/2006/math">
                    <m:r>
                      <a:rPr lang="fr-FR" sz="2000" b="0" i="1" smtClean="0">
                        <a:latin typeface="Cambria Math" panose="02040503050406030204" pitchFamily="18" charset="0"/>
                        <a:cs typeface="Arial" panose="020B0604020202020204" pitchFamily="34" charset="0"/>
                      </a:rPr>
                      <m:t>𝑓</m:t>
                    </m:r>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panose="02040503050406030204" pitchFamily="18" charset="0"/>
                            <a:cs typeface="Arial" panose="020B0604020202020204" pitchFamily="34" charset="0"/>
                          </a:rPr>
                          <m:t>𝑥</m:t>
                        </m:r>
                      </m:e>
                    </m:d>
                    <m:r>
                      <a:rPr lang="fr-FR" sz="2000" b="0" i="1" smtClean="0">
                        <a:latin typeface="Cambria Math" panose="02040503050406030204" pitchFamily="18" charset="0"/>
                        <a:ea typeface="Cambria Math" panose="02040503050406030204" pitchFamily="18" charset="0"/>
                        <a:cs typeface="Arial" panose="020B0604020202020204" pitchFamily="34" charset="0"/>
                      </a:rPr>
                      <m:t>≥</m:t>
                    </m:r>
                    <m:r>
                      <a:rPr lang="fr-FR" sz="2000" b="0" i="1" smtClean="0">
                        <a:latin typeface="Cambria Math" panose="02040503050406030204" pitchFamily="18" charset="0"/>
                        <a:cs typeface="Arial" panose="020B0604020202020204" pitchFamily="34" charset="0"/>
                      </a:rPr>
                      <m:t>2</m:t>
                    </m:r>
                  </m:oMath>
                </a14:m>
                <a:r>
                  <a:rPr lang="fr-FR" sz="2000" dirty="0">
                    <a:latin typeface="Arial" panose="020B0604020202020204" pitchFamily="34" charset="0"/>
                    <a:cs typeface="Arial" panose="020B0604020202020204" pitchFamily="34" charset="0"/>
                  </a:rPr>
                  <a:t> admet comme solution :</a:t>
                </a:r>
              </a:p>
            </p:txBody>
          </p:sp>
        </mc:Choice>
        <mc:Fallback>
          <p:sp>
            <p:nvSpPr>
              <p:cNvPr id="15" name="ZoneTexte 14">
                <a:extLst>
                  <a:ext uri="{FF2B5EF4-FFF2-40B4-BE49-F238E27FC236}">
                    <a16:creationId xmlns:a16="http://schemas.microsoft.com/office/drawing/2014/main" id="{2A284CDE-BE94-E3D6-2D75-20977F81A1DE}"/>
                  </a:ext>
                </a:extLst>
              </p:cNvPr>
              <p:cNvSpPr txBox="1">
                <a:spLocks noRot="1" noChangeAspect="1" noMove="1" noResize="1" noEditPoints="1" noAdjustHandles="1" noChangeArrowheads="1" noChangeShapeType="1" noTextEdit="1"/>
              </p:cNvSpPr>
              <p:nvPr/>
            </p:nvSpPr>
            <p:spPr>
              <a:xfrm>
                <a:off x="5397909" y="1656139"/>
                <a:ext cx="5398209" cy="1323439"/>
              </a:xfrm>
              <a:prstGeom prst="rect">
                <a:avLst/>
              </a:prstGeom>
              <a:blipFill>
                <a:blip r:embed="rId3"/>
                <a:stretch>
                  <a:fillRect l="-1129" t="-2304" r="-339" b="-783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B678CD8E-5D5B-5A15-1711-879611A3D2DA}"/>
                  </a:ext>
                </a:extLst>
              </p:cNvPr>
              <p:cNvGraphicFramePr>
                <a:graphicFrameLocks noGrp="1"/>
              </p:cNvGraphicFramePr>
              <p:nvPr>
                <p:extLst>
                  <p:ext uri="{D42A27DB-BD31-4B8C-83A1-F6EECF244321}">
                    <p14:modId xmlns:p14="http://schemas.microsoft.com/office/powerpoint/2010/main" val="418954419"/>
                  </p:ext>
                </p:extLst>
              </p:nvPr>
            </p:nvGraphicFramePr>
            <p:xfrm>
              <a:off x="2030476" y="4324839"/>
              <a:ext cx="8128000" cy="7416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14:m>
                            <m:oMathPara xmlns:m="http://schemas.openxmlformats.org/officeDocument/2006/math">
                              <m:oMathParaPr>
                                <m:jc m:val="centerGroup"/>
                              </m:oMathParaPr>
                              <m:oMath xmlns:m="http://schemas.openxmlformats.org/officeDocument/2006/math">
                                <m:r>
                                  <a:rPr lang="fr-FR" sz="1400" b="0" i="1" dirty="0" smtClean="0">
                                    <a:latin typeface="Cambria Math" panose="02040503050406030204" pitchFamily="18" charset="0"/>
                                  </a:rPr>
                                  <m:t>𝑆</m:t>
                                </m:r>
                                <m:r>
                                  <a:rPr lang="fr-FR" sz="1400" b="0" i="1" dirty="0" smtClean="0">
                                    <a:latin typeface="Cambria Math" panose="02040503050406030204" pitchFamily="18" charset="0"/>
                                  </a:rPr>
                                  <m:t>=</m:t>
                                </m:r>
                                <m:d>
                                  <m:dPr>
                                    <m:begChr m:val="["/>
                                    <m:endChr m:val="]"/>
                                    <m:ctrlPr>
                                      <a:rPr lang="fr-FR" sz="1400" b="0" i="1" dirty="0" smtClean="0">
                                        <a:latin typeface="Cambria Math" panose="02040503050406030204" pitchFamily="18" charset="0"/>
                                      </a:rPr>
                                    </m:ctrlPr>
                                  </m:dPr>
                                  <m:e>
                                    <m:r>
                                      <a:rPr lang="fr-FR" sz="1400" b="0" i="1" dirty="0" smtClean="0">
                                        <a:latin typeface="Cambria Math" panose="02040503050406030204" pitchFamily="18" charset="0"/>
                                      </a:rPr>
                                      <m:t>−2;1</m:t>
                                    </m:r>
                                  </m:e>
                                </m:d>
                                <m:r>
                                  <a:rPr lang="fr-FR" sz="1400" b="0" i="1" dirty="0" smtClean="0">
                                    <a:latin typeface="Cambria Math" panose="02040503050406030204" pitchFamily="18" charset="0"/>
                                    <a:ea typeface="Cambria Math" panose="02040503050406030204" pitchFamily="18" charset="0"/>
                                  </a:rPr>
                                  <m:t>∪</m:t>
                                </m:r>
                                <m:d>
                                  <m:dPr>
                                    <m:begChr m:val="["/>
                                    <m:endChr m:val="["/>
                                    <m:ctrlPr>
                                      <a:rPr lang="fr-FR" sz="1400" b="0" i="1" dirty="0" smtClean="0">
                                        <a:latin typeface="Cambria Math" panose="02040503050406030204" pitchFamily="18" charset="0"/>
                                        <a:ea typeface="Cambria Math" panose="02040503050406030204" pitchFamily="18" charset="0"/>
                                      </a:rPr>
                                    </m:ctrlPr>
                                  </m:dPr>
                                  <m:e>
                                    <m:r>
                                      <a:rPr lang="fr-FR" sz="1400" b="0" i="1" dirty="0" smtClean="0">
                                        <a:latin typeface="Cambria Math" panose="02040503050406030204" pitchFamily="18" charset="0"/>
                                        <a:ea typeface="Cambria Math" panose="02040503050406030204" pitchFamily="18" charset="0"/>
                                      </a:rPr>
                                      <m:t>3;+∞</m:t>
                                    </m:r>
                                  </m:e>
                                </m:d>
                              </m:oMath>
                            </m:oMathPara>
                          </a14:m>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fr-FR" sz="1400" b="0" i="1" dirty="0" smtClean="0">
                                    <a:latin typeface="Cambria Math" panose="02040503050406030204" pitchFamily="18" charset="0"/>
                                  </a:rPr>
                                  <m:t>𝑆</m:t>
                                </m:r>
                                <m:r>
                                  <a:rPr lang="fr-FR" sz="1400" b="0" i="1" dirty="0" smtClean="0">
                                    <a:latin typeface="Cambria Math" panose="02040503050406030204" pitchFamily="18" charset="0"/>
                                  </a:rPr>
                                  <m:t>=</m:t>
                                </m:r>
                                <m:d>
                                  <m:dPr>
                                    <m:begChr m:val="]"/>
                                    <m:endChr m:val="["/>
                                    <m:ctrlPr>
                                      <a:rPr lang="fr-FR" sz="1400" b="0" i="1" dirty="0" smtClean="0">
                                        <a:latin typeface="Cambria Math" panose="02040503050406030204" pitchFamily="18" charset="0"/>
                                      </a:rPr>
                                    </m:ctrlPr>
                                  </m:dPr>
                                  <m:e>
                                    <m:r>
                                      <a:rPr lang="fr-FR" sz="1400" b="0" i="1" dirty="0" smtClean="0">
                                        <a:latin typeface="Cambria Math" panose="02040503050406030204" pitchFamily="18" charset="0"/>
                                      </a:rPr>
                                      <m:t>−2;1</m:t>
                                    </m:r>
                                  </m:e>
                                </m:d>
                                <m:r>
                                  <a:rPr lang="fr-FR" sz="1400" b="0" i="1" dirty="0" smtClean="0">
                                    <a:latin typeface="Cambria Math" panose="02040503050406030204" pitchFamily="18" charset="0"/>
                                    <a:ea typeface="Cambria Math" panose="02040503050406030204" pitchFamily="18" charset="0"/>
                                  </a:rPr>
                                  <m:t>∪</m:t>
                                </m:r>
                                <m:d>
                                  <m:dPr>
                                    <m:begChr m:val="]"/>
                                    <m:endChr m:val="["/>
                                    <m:ctrlPr>
                                      <a:rPr lang="fr-FR" sz="1400" b="0" i="1" dirty="0" smtClean="0">
                                        <a:latin typeface="Cambria Math" panose="02040503050406030204" pitchFamily="18" charset="0"/>
                                        <a:ea typeface="Cambria Math" panose="02040503050406030204" pitchFamily="18" charset="0"/>
                                      </a:rPr>
                                    </m:ctrlPr>
                                  </m:dPr>
                                  <m:e>
                                    <m:r>
                                      <a:rPr lang="fr-FR" sz="1400" b="0" i="1" dirty="0" smtClean="0">
                                        <a:latin typeface="Cambria Math" panose="02040503050406030204" pitchFamily="18" charset="0"/>
                                        <a:ea typeface="Cambria Math" panose="02040503050406030204" pitchFamily="18" charset="0"/>
                                      </a:rPr>
                                      <m:t>3;+∞</m:t>
                                    </m:r>
                                  </m:e>
                                </m:d>
                              </m:oMath>
                            </m:oMathPara>
                          </a14:m>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fr-FR" sz="1400" b="0" i="1" dirty="0" smtClean="0">
                                    <a:latin typeface="Cambria Math" panose="02040503050406030204" pitchFamily="18" charset="0"/>
                                  </a:rPr>
                                  <m:t>𝑆</m:t>
                                </m:r>
                                <m:r>
                                  <a:rPr lang="fr-FR" sz="1400" b="0" i="1" dirty="0" smtClean="0">
                                    <a:latin typeface="Cambria Math" panose="02040503050406030204" pitchFamily="18" charset="0"/>
                                  </a:rPr>
                                  <m:t>=</m:t>
                                </m:r>
                                <m:d>
                                  <m:dPr>
                                    <m:begChr m:val="]"/>
                                    <m:endChr m:val="]"/>
                                    <m:ctrlPr>
                                      <a:rPr lang="fr-FR" sz="1400" b="0" i="1" dirty="0" smtClean="0">
                                        <a:latin typeface="Cambria Math" panose="02040503050406030204" pitchFamily="18" charset="0"/>
                                      </a:rPr>
                                    </m:ctrlPr>
                                  </m:dPr>
                                  <m:e>
                                    <m:r>
                                      <a:rPr lang="fr-FR" sz="1400" b="0" i="1" dirty="0" smtClean="0">
                                        <a:latin typeface="Cambria Math" panose="02040503050406030204" pitchFamily="18" charset="0"/>
                                      </a:rPr>
                                      <m:t>−</m:t>
                                    </m:r>
                                    <m:r>
                                      <a:rPr lang="fr-FR" sz="1400" b="0" i="1" dirty="0" smtClean="0">
                                        <a:latin typeface="Cambria Math" panose="02040503050406030204" pitchFamily="18" charset="0"/>
                                        <a:ea typeface="Cambria Math" panose="02040503050406030204" pitchFamily="18" charset="0"/>
                                      </a:rPr>
                                      <m:t>∞;−2</m:t>
                                    </m:r>
                                  </m:e>
                                </m:d>
                                <m:r>
                                  <a:rPr lang="fr-FR" sz="1400" b="0" i="1" dirty="0" smtClean="0">
                                    <a:latin typeface="Cambria Math" panose="02040503050406030204" pitchFamily="18" charset="0"/>
                                    <a:ea typeface="Cambria Math" panose="02040503050406030204" pitchFamily="18" charset="0"/>
                                  </a:rPr>
                                  <m:t>∪</m:t>
                                </m:r>
                                <m:d>
                                  <m:dPr>
                                    <m:begChr m:val="["/>
                                    <m:endChr m:val="]"/>
                                    <m:ctrlPr>
                                      <a:rPr lang="fr-FR" sz="1400" b="0" i="1" dirty="0" smtClean="0">
                                        <a:latin typeface="Cambria Math" panose="02040503050406030204" pitchFamily="18" charset="0"/>
                                        <a:ea typeface="Cambria Math" panose="02040503050406030204" pitchFamily="18" charset="0"/>
                                      </a:rPr>
                                    </m:ctrlPr>
                                  </m:dPr>
                                  <m:e>
                                    <m:r>
                                      <a:rPr lang="fr-FR" sz="1400" b="0" i="1" dirty="0" smtClean="0">
                                        <a:latin typeface="Cambria Math" panose="02040503050406030204" pitchFamily="18" charset="0"/>
                                        <a:ea typeface="Cambria Math" panose="02040503050406030204" pitchFamily="18" charset="0"/>
                                      </a:rPr>
                                      <m:t>1;3</m:t>
                                    </m:r>
                                  </m:e>
                                </m:d>
                              </m:oMath>
                            </m:oMathPara>
                          </a14:m>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fr-FR" sz="1400" b="0" i="1" dirty="0" smtClean="0">
                                    <a:latin typeface="Cambria Math" panose="02040503050406030204" pitchFamily="18" charset="0"/>
                                  </a:rPr>
                                  <m:t>𝑆</m:t>
                                </m:r>
                                <m:r>
                                  <a:rPr lang="fr-FR" sz="1400" b="0" i="1" dirty="0" smtClean="0">
                                    <a:latin typeface="Cambria Math" panose="02040503050406030204" pitchFamily="18" charset="0"/>
                                  </a:rPr>
                                  <m:t>=</m:t>
                                </m:r>
                                <m:d>
                                  <m:dPr>
                                    <m:begChr m:val="]"/>
                                    <m:endChr m:val="["/>
                                    <m:ctrlPr>
                                      <a:rPr lang="fr-FR" sz="1400" b="0" i="1" dirty="0" smtClean="0">
                                        <a:latin typeface="Cambria Math" panose="02040503050406030204" pitchFamily="18" charset="0"/>
                                      </a:rPr>
                                    </m:ctrlPr>
                                  </m:dPr>
                                  <m:e>
                                    <m:r>
                                      <a:rPr lang="fr-FR" sz="1400" b="0" i="1" dirty="0" smtClean="0">
                                        <a:latin typeface="Cambria Math" panose="02040503050406030204" pitchFamily="18" charset="0"/>
                                      </a:rPr>
                                      <m:t>−</m:t>
                                    </m:r>
                                    <m:r>
                                      <a:rPr lang="fr-FR" sz="1400" b="0" i="1" dirty="0" smtClean="0">
                                        <a:latin typeface="Cambria Math" panose="02040503050406030204" pitchFamily="18" charset="0"/>
                                        <a:ea typeface="Cambria Math" panose="02040503050406030204" pitchFamily="18" charset="0"/>
                                      </a:rPr>
                                      <m:t>∞;−2</m:t>
                                    </m:r>
                                  </m:e>
                                </m:d>
                                <m:r>
                                  <a:rPr lang="fr-FR" sz="1400" b="0" i="1" dirty="0" smtClean="0">
                                    <a:latin typeface="Cambria Math" panose="02040503050406030204" pitchFamily="18" charset="0"/>
                                    <a:ea typeface="Cambria Math" panose="02040503050406030204" pitchFamily="18" charset="0"/>
                                  </a:rPr>
                                  <m:t>∪</m:t>
                                </m:r>
                                <m:d>
                                  <m:dPr>
                                    <m:begChr m:val="]"/>
                                    <m:endChr m:val="["/>
                                    <m:ctrlPr>
                                      <a:rPr lang="fr-FR" sz="1400" b="0" i="1" dirty="0" smtClean="0">
                                        <a:latin typeface="Cambria Math" panose="02040503050406030204" pitchFamily="18" charset="0"/>
                                        <a:ea typeface="Cambria Math" panose="02040503050406030204" pitchFamily="18" charset="0"/>
                                      </a:rPr>
                                    </m:ctrlPr>
                                  </m:dPr>
                                  <m:e>
                                    <m:r>
                                      <a:rPr lang="fr-FR" sz="1400" b="0" i="1" dirty="0" smtClean="0">
                                        <a:latin typeface="Cambria Math" panose="02040503050406030204" pitchFamily="18" charset="0"/>
                                        <a:ea typeface="Cambria Math" panose="02040503050406030204" pitchFamily="18" charset="0"/>
                                      </a:rPr>
                                      <m:t>1;3</m:t>
                                    </m:r>
                                  </m:e>
                                </m:d>
                              </m:oMath>
                            </m:oMathPara>
                          </a14:m>
                          <a:endParaRPr/>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B678CD8E-5D5B-5A15-1711-879611A3D2DA}"/>
                  </a:ext>
                </a:extLst>
              </p:cNvPr>
              <p:cNvGraphicFramePr>
                <a:graphicFrameLocks noGrp="1"/>
              </p:cNvGraphicFramePr>
              <p:nvPr>
                <p:extLst>
                  <p:ext uri="{D42A27DB-BD31-4B8C-83A1-F6EECF244321}">
                    <p14:modId xmlns:p14="http://schemas.microsoft.com/office/powerpoint/2010/main" val="418954419"/>
                  </p:ext>
                </p:extLst>
              </p:nvPr>
            </p:nvGraphicFramePr>
            <p:xfrm>
              <a:off x="2030476" y="4324839"/>
              <a:ext cx="8128000" cy="7416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endParaRPr lang="it-IT"/>
                        </a:p>
                      </a:txBody>
                      <a:tcPr anchor="ctr">
                        <a:blipFill>
                          <a:blip r:embed="rId4"/>
                          <a:stretch>
                            <a:fillRect l="-299" t="-109836" r="-300599" b="-4918"/>
                          </a:stretch>
                        </a:blipFill>
                      </a:tcPr>
                    </a:tc>
                    <a:tc>
                      <a:txBody>
                        <a:bodyPr/>
                        <a:lstStyle/>
                        <a:p>
                          <a:endParaRPr lang="it-IT"/>
                        </a:p>
                      </a:txBody>
                      <a:tcPr anchor="ctr">
                        <a:blipFill>
                          <a:blip r:embed="rId4"/>
                          <a:stretch>
                            <a:fillRect l="-100601" t="-109836" r="-201502" b="-4918"/>
                          </a:stretch>
                        </a:blipFill>
                      </a:tcPr>
                    </a:tc>
                    <a:tc>
                      <a:txBody>
                        <a:bodyPr/>
                        <a:lstStyle/>
                        <a:p>
                          <a:endParaRPr lang="it-IT"/>
                        </a:p>
                      </a:txBody>
                      <a:tcPr anchor="ctr">
                        <a:blipFill>
                          <a:blip r:embed="rId4"/>
                          <a:stretch>
                            <a:fillRect l="-200000" t="-109836" r="-100898" b="-4918"/>
                          </a:stretch>
                        </a:blipFill>
                      </a:tcPr>
                    </a:tc>
                    <a:tc>
                      <a:txBody>
                        <a:bodyPr/>
                        <a:lstStyle/>
                        <a:p>
                          <a:endParaRPr lang="it-IT"/>
                        </a:p>
                      </a:txBody>
                      <a:tcPr anchor="ctr">
                        <a:blipFill>
                          <a:blip r:embed="rId4"/>
                          <a:stretch>
                            <a:fillRect l="-300901" t="-109836" r="-1201" b="-4918"/>
                          </a:stretch>
                        </a:blipFill>
                      </a:tcPr>
                    </a:tc>
                    <a:extLst>
                      <a:ext uri="{0D108BD9-81ED-4DB2-BD59-A6C34878D82A}">
                        <a16:rowId xmlns:a16="http://schemas.microsoft.com/office/drawing/2014/main" val="1073051623"/>
                      </a:ext>
                    </a:extLst>
                  </a:tr>
                </a:tbl>
              </a:graphicData>
            </a:graphic>
          </p:graphicFrame>
        </mc:Fallback>
      </mc:AlternateContent>
      <p:pic>
        <p:nvPicPr>
          <p:cNvPr id="2" name="Image 1" descr="JM-creativecommons">
            <a:hlinkClick r:id="rId5" tgtFrame="&quot;_blank&quot;"/>
            <a:extLst>
              <a:ext uri="{FF2B5EF4-FFF2-40B4-BE49-F238E27FC236}">
                <a16:creationId xmlns:a16="http://schemas.microsoft.com/office/drawing/2014/main" id="{6B7E4111-35B7-52BA-BA2E-0222543717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pic>
        <p:nvPicPr>
          <p:cNvPr id="4" name="Image 3">
            <a:extLst>
              <a:ext uri="{FF2B5EF4-FFF2-40B4-BE49-F238E27FC236}">
                <a16:creationId xmlns:a16="http://schemas.microsoft.com/office/drawing/2014/main" id="{5150398C-E3BE-249E-262B-ECA6CA6DE101}"/>
              </a:ext>
            </a:extLst>
          </p:cNvPr>
          <p:cNvPicPr>
            <a:picLocks noChangeAspect="1"/>
          </p:cNvPicPr>
          <p:nvPr/>
        </p:nvPicPr>
        <p:blipFill>
          <a:blip r:embed="rId7"/>
          <a:stretch>
            <a:fillRect/>
          </a:stretch>
        </p:blipFill>
        <p:spPr>
          <a:xfrm>
            <a:off x="1196770" y="857566"/>
            <a:ext cx="3486150" cy="3267075"/>
          </a:xfrm>
          <a:prstGeom prst="rect">
            <a:avLst/>
          </a:prstGeom>
        </p:spPr>
      </p:pic>
    </p:spTree>
    <p:extLst>
      <p:ext uri="{BB962C8B-B14F-4D97-AF65-F5344CB8AC3E}">
        <p14:creationId xmlns:p14="http://schemas.microsoft.com/office/powerpoint/2010/main" val="90934142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CCF54A-7F23-6119-297D-589A3094FBC1}"/>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F94BD9CD-AE94-40B0-1F2C-52B345174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2102D07A-6498-0101-3691-C841CF474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C4C0509E-8C27-036A-0B00-55FB313D8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62C512DA-6F5E-A351-5FAD-C9B245301B58}"/>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n°12</a:t>
            </a:r>
            <a:endParaRPr lang="it-IT" sz="2400" dirty="0">
              <a:latin typeface="Arial Black" panose="020B0A04020102020204" pitchFamily="34" charset="0"/>
            </a:endParaRPr>
          </a:p>
        </p:txBody>
      </p:sp>
      <mc:AlternateContent xmlns:mc="http://schemas.openxmlformats.org/markup-compatibility/2006">
        <mc:Choice xmlns:a14="http://schemas.microsoft.com/office/drawing/2010/main" Requires="a14">
          <p:graphicFrame>
            <p:nvGraphicFramePr>
              <p:cNvPr id="16" name="Tableau 15">
                <a:extLst>
                  <a:ext uri="{FF2B5EF4-FFF2-40B4-BE49-F238E27FC236}">
                    <a16:creationId xmlns:a16="http://schemas.microsoft.com/office/drawing/2014/main" id="{2BD2EBE3-3DA7-6CDB-E99A-7EAF6884FAF5}"/>
                  </a:ext>
                </a:extLst>
              </p:cNvPr>
              <p:cNvGraphicFramePr>
                <a:graphicFrameLocks noGrp="1"/>
              </p:cNvGraphicFramePr>
              <p:nvPr>
                <p:extLst>
                  <p:ext uri="{D42A27DB-BD31-4B8C-83A1-F6EECF244321}">
                    <p14:modId xmlns:p14="http://schemas.microsoft.com/office/powerpoint/2010/main" val="2977895774"/>
                  </p:ext>
                </p:extLst>
              </p:nvPr>
            </p:nvGraphicFramePr>
            <p:xfrm>
              <a:off x="2030476" y="3915927"/>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r>
                            <a:rPr lang="fr-FR" dirty="0"/>
                            <a:t>On ne peut pas savoir</a:t>
                          </a:r>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=0</m:t>
                                </m:r>
                              </m:oMath>
                            </m:oMathPara>
                          </a14:m>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=1</m:t>
                                </m:r>
                              </m:oMath>
                            </m:oMathPara>
                          </a14:m>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=2</m:t>
                                </m:r>
                              </m:oMath>
                            </m:oMathPara>
                          </a14:m>
                        </a:p>
                      </a:txBody>
                      <a:tcPr anchor="ctr"/>
                    </a:tc>
                    <a:extLst>
                      <a:ext uri="{0D108BD9-81ED-4DB2-BD59-A6C34878D82A}">
                        <a16:rowId xmlns:a16="http://schemas.microsoft.com/office/drawing/2014/main" val="1073051623"/>
                      </a:ext>
                    </a:extLst>
                  </a:tr>
                </a:tbl>
              </a:graphicData>
            </a:graphic>
          </p:graphicFrame>
        </mc:Choice>
        <mc:Fallback>
          <p:graphicFrame>
            <p:nvGraphicFramePr>
              <p:cNvPr id="16" name="Tableau 15">
                <a:extLst>
                  <a:ext uri="{FF2B5EF4-FFF2-40B4-BE49-F238E27FC236}">
                    <a16:creationId xmlns:a16="http://schemas.microsoft.com/office/drawing/2014/main" id="{2BD2EBE3-3DA7-6CDB-E99A-7EAF6884FAF5}"/>
                  </a:ext>
                </a:extLst>
              </p:cNvPr>
              <p:cNvGraphicFramePr>
                <a:graphicFrameLocks noGrp="1"/>
              </p:cNvGraphicFramePr>
              <p:nvPr>
                <p:extLst>
                  <p:ext uri="{D42A27DB-BD31-4B8C-83A1-F6EECF244321}">
                    <p14:modId xmlns:p14="http://schemas.microsoft.com/office/powerpoint/2010/main" val="2977895774"/>
                  </p:ext>
                </p:extLst>
              </p:nvPr>
            </p:nvGraphicFramePr>
            <p:xfrm>
              <a:off x="2030476" y="3915927"/>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640080">
                    <a:tc>
                      <a:txBody>
                        <a:bodyPr/>
                        <a:lstStyle/>
                        <a:p>
                          <a:pPr algn="ctr"/>
                          <a:r>
                            <a:rPr lang="fr-FR" dirty="0"/>
                            <a:t>On ne peut pas savoir</a:t>
                          </a:r>
                          <a:endParaRPr lang="it-IT" dirty="0"/>
                        </a:p>
                      </a:txBody>
                      <a:tcPr anchor="ctr"/>
                    </a:tc>
                    <a:tc>
                      <a:txBody>
                        <a:bodyPr/>
                        <a:lstStyle/>
                        <a:p>
                          <a:endParaRPr lang="it-IT"/>
                        </a:p>
                      </a:txBody>
                      <a:tcPr anchor="ctr">
                        <a:blipFill>
                          <a:blip r:embed="rId3"/>
                          <a:stretch>
                            <a:fillRect l="-100601" t="-62264" r="-201502" b="-14151"/>
                          </a:stretch>
                        </a:blipFill>
                      </a:tcPr>
                    </a:tc>
                    <a:tc>
                      <a:txBody>
                        <a:bodyPr/>
                        <a:lstStyle/>
                        <a:p>
                          <a:endParaRPr lang="it-IT"/>
                        </a:p>
                      </a:txBody>
                      <a:tcPr anchor="ctr">
                        <a:blipFill>
                          <a:blip r:embed="rId3"/>
                          <a:stretch>
                            <a:fillRect l="-200000" t="-62264" r="-100898" b="-14151"/>
                          </a:stretch>
                        </a:blipFill>
                      </a:tcPr>
                    </a:tc>
                    <a:tc>
                      <a:txBody>
                        <a:bodyPr/>
                        <a:lstStyle/>
                        <a:p>
                          <a:endParaRPr lang="it-IT"/>
                        </a:p>
                      </a:txBody>
                      <a:tcPr anchor="ctr">
                        <a:blipFill>
                          <a:blip r:embed="rId3"/>
                          <a:stretch>
                            <a:fillRect l="-300901" t="-62264" r="-1201" b="-14151"/>
                          </a:stretch>
                        </a:blipFill>
                      </a:tcPr>
                    </a:tc>
                    <a:extLst>
                      <a:ext uri="{0D108BD9-81ED-4DB2-BD59-A6C34878D82A}">
                        <a16:rowId xmlns:a16="http://schemas.microsoft.com/office/drawing/2014/main" val="1073051623"/>
                      </a:ext>
                    </a:extLst>
                  </a:tr>
                </a:tbl>
              </a:graphicData>
            </a:graphic>
          </p:graphicFrame>
        </mc:Fallback>
      </mc:AlternateContent>
      <p:pic>
        <p:nvPicPr>
          <p:cNvPr id="3" name="Image 2" descr="JM-creativecommons">
            <a:hlinkClick r:id="rId4" tgtFrame="&quot;_blank&quot;"/>
            <a:extLst>
              <a:ext uri="{FF2B5EF4-FFF2-40B4-BE49-F238E27FC236}">
                <a16:creationId xmlns:a16="http://schemas.microsoft.com/office/drawing/2014/main" id="{AF524DDC-8B8D-E5F9-616E-461859BDF6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EB06BD09-2844-8CF7-FE46-E6BA1E5C9A3F}"/>
                  </a:ext>
                </a:extLst>
              </p:cNvPr>
              <p:cNvSpPr txBox="1"/>
              <p:nvPr/>
            </p:nvSpPr>
            <p:spPr>
              <a:xfrm>
                <a:off x="4206779" y="1824983"/>
                <a:ext cx="6141425" cy="1200329"/>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On donne un morceau de la représentation graphique</a:t>
                </a:r>
              </a:p>
              <a:p>
                <a:r>
                  <a:rPr lang="fr-FR" dirty="0">
                    <a:latin typeface="Arial" panose="020B0604020202020204" pitchFamily="34" charset="0"/>
                    <a:cs typeface="Arial" panose="020B0604020202020204" pitchFamily="34" charset="0"/>
                  </a:rPr>
                  <a:t>d’une fonction </a:t>
                </a:r>
                <a14:m>
                  <m:oMath xmlns:m="http://schemas.openxmlformats.org/officeDocument/2006/math">
                    <m:r>
                      <a:rPr lang="fr-FR" b="0" i="1" smtClean="0">
                        <a:latin typeface="Cambria Math" panose="02040503050406030204" pitchFamily="18" charset="0"/>
                        <a:cs typeface="Arial" panose="020B0604020202020204" pitchFamily="34" charset="0"/>
                      </a:rPr>
                      <m:t>𝑓</m:t>
                    </m:r>
                  </m:oMath>
                </a14:m>
                <a:r>
                  <a:rPr lang="fr-FR" dirty="0">
                    <a:latin typeface="Arial" panose="020B0604020202020204" pitchFamily="34" charset="0"/>
                    <a:cs typeface="Arial" panose="020B0604020202020204" pitchFamily="34" charset="0"/>
                  </a:rPr>
                  <a:t> strictement croissante définie sur </a:t>
                </a:r>
                <a14:m>
                  <m:oMath xmlns:m="http://schemas.openxmlformats.org/officeDocument/2006/math">
                    <m:d>
                      <m:dPr>
                        <m:begChr m:val="["/>
                        <m:endChr m:val="["/>
                        <m:ctrlPr>
                          <a:rPr lang="fr-FR" i="1" smtClean="0">
                            <a:latin typeface="Cambria Math" panose="02040503050406030204" pitchFamily="18" charset="0"/>
                            <a:ea typeface="Cambria Math" panose="02040503050406030204" pitchFamily="18" charset="0"/>
                            <a:cs typeface="Arial" panose="020B0604020202020204" pitchFamily="34" charset="0"/>
                          </a:rPr>
                        </m:ctrlPr>
                      </m:dPr>
                      <m:e>
                        <m:r>
                          <a:rPr lang="fr-FR" b="0" i="1" smtClean="0">
                            <a:latin typeface="Cambria Math" panose="02040503050406030204" pitchFamily="18" charset="0"/>
                            <a:ea typeface="Cambria Math" panose="02040503050406030204" pitchFamily="18" charset="0"/>
                            <a:cs typeface="Arial" panose="020B0604020202020204" pitchFamily="34" charset="0"/>
                          </a:rPr>
                          <m:t>0;+∞</m:t>
                        </m:r>
                      </m:e>
                    </m:d>
                  </m:oMath>
                </a14:m>
                <a:r>
                  <a:rPr lang="fr-FR"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L’équation </a:t>
                </a:r>
                <a14:m>
                  <m:oMath xmlns:m="http://schemas.openxmlformats.org/officeDocument/2006/math">
                    <m:r>
                      <a:rPr lang="fr-FR" b="0" i="1" smtClean="0">
                        <a:latin typeface="Cambria Math" panose="02040503050406030204" pitchFamily="18" charset="0"/>
                        <a:cs typeface="Arial" panose="020B0604020202020204" pitchFamily="34" charset="0"/>
                      </a:rPr>
                      <m:t>𝑓</m:t>
                    </m:r>
                    <m:d>
                      <m:dPr>
                        <m:ctrlPr>
                          <a:rPr lang="fr-FR" b="0"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𝑥</m:t>
                        </m:r>
                      </m:e>
                    </m:d>
                    <m:r>
                      <a:rPr lang="fr-FR" b="0" i="1" smtClean="0">
                        <a:latin typeface="Cambria Math" panose="02040503050406030204" pitchFamily="18" charset="0"/>
                        <a:cs typeface="Arial" panose="020B0604020202020204" pitchFamily="34" charset="0"/>
                      </a:rPr>
                      <m:t>=−3</m:t>
                    </m:r>
                  </m:oMath>
                </a14:m>
                <a:r>
                  <a:rPr lang="fr-FR" dirty="0">
                    <a:latin typeface="Arial" panose="020B0604020202020204" pitchFamily="34" charset="0"/>
                    <a:cs typeface="Arial" panose="020B0604020202020204" pitchFamily="34" charset="0"/>
                  </a:rPr>
                  <a:t> admet comme solution</a:t>
                </a:r>
              </a:p>
            </p:txBody>
          </p:sp>
        </mc:Choice>
        <mc:Fallback>
          <p:sp>
            <p:nvSpPr>
              <p:cNvPr id="4" name="ZoneTexte 3">
                <a:extLst>
                  <a:ext uri="{FF2B5EF4-FFF2-40B4-BE49-F238E27FC236}">
                    <a16:creationId xmlns:a16="http://schemas.microsoft.com/office/drawing/2014/main" id="{EB06BD09-2844-8CF7-FE46-E6BA1E5C9A3F}"/>
                  </a:ext>
                </a:extLst>
              </p:cNvPr>
              <p:cNvSpPr txBox="1">
                <a:spLocks noRot="1" noChangeAspect="1" noMove="1" noResize="1" noEditPoints="1" noAdjustHandles="1" noChangeArrowheads="1" noChangeShapeType="1" noTextEdit="1"/>
              </p:cNvSpPr>
              <p:nvPr/>
            </p:nvSpPr>
            <p:spPr>
              <a:xfrm>
                <a:off x="4206779" y="1824983"/>
                <a:ext cx="6141425" cy="1200329"/>
              </a:xfrm>
              <a:prstGeom prst="rect">
                <a:avLst/>
              </a:prstGeom>
              <a:blipFill>
                <a:blip r:embed="rId6"/>
                <a:stretch>
                  <a:fillRect l="-794" t="-2538" b="-7107"/>
                </a:stretch>
              </a:blipFill>
            </p:spPr>
            <p:txBody>
              <a:bodyPr/>
              <a:lstStyle/>
              <a:p>
                <a:r>
                  <a:rPr lang="it-IT">
                    <a:noFill/>
                  </a:rPr>
                  <a:t> </a:t>
                </a:r>
              </a:p>
            </p:txBody>
          </p:sp>
        </mc:Fallback>
      </mc:AlternateContent>
      <p:pic>
        <p:nvPicPr>
          <p:cNvPr id="5" name="Image 4">
            <a:extLst>
              <a:ext uri="{FF2B5EF4-FFF2-40B4-BE49-F238E27FC236}">
                <a16:creationId xmlns:a16="http://schemas.microsoft.com/office/drawing/2014/main" id="{A3AEC780-90EF-2AC6-2414-148BB58C9CFD}"/>
              </a:ext>
            </a:extLst>
          </p:cNvPr>
          <p:cNvPicPr>
            <a:picLocks noChangeAspect="1"/>
          </p:cNvPicPr>
          <p:nvPr/>
        </p:nvPicPr>
        <p:blipFill>
          <a:blip r:embed="rId7"/>
          <a:stretch>
            <a:fillRect/>
          </a:stretch>
        </p:blipFill>
        <p:spPr>
          <a:xfrm>
            <a:off x="2030476" y="862660"/>
            <a:ext cx="1685925" cy="2847975"/>
          </a:xfrm>
          <a:prstGeom prst="rect">
            <a:avLst/>
          </a:prstGeom>
        </p:spPr>
      </p:pic>
      <p:sp>
        <p:nvSpPr>
          <p:cNvPr id="2" name="Rectangle 1">
            <a:extLst>
              <a:ext uri="{FF2B5EF4-FFF2-40B4-BE49-F238E27FC236}">
                <a16:creationId xmlns:a16="http://schemas.microsoft.com/office/drawing/2014/main" id="{56F73C23-076D-FDBF-C18F-DC008D30611F}"/>
              </a:ext>
            </a:extLst>
          </p:cNvPr>
          <p:cNvSpPr/>
          <p:nvPr/>
        </p:nvSpPr>
        <p:spPr>
          <a:xfrm>
            <a:off x="1750142" y="3283973"/>
            <a:ext cx="511277" cy="1492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6272107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2115C-49E2-F114-E914-342F1FBFEA0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564A193-7C78-E426-7992-61089AD7224A}"/>
              </a:ext>
            </a:extLst>
          </p:cNvPr>
          <p:cNvSpPr txBox="1"/>
          <p:nvPr/>
        </p:nvSpPr>
        <p:spPr>
          <a:xfrm>
            <a:off x="1061884" y="1212463"/>
            <a:ext cx="4283545" cy="4433073"/>
          </a:xfrm>
          <a:prstGeom prst="rect">
            <a:avLst/>
          </a:prstGeom>
          <a:noFill/>
        </p:spPr>
        <p:txBody>
          <a:bodyPr wrap="none" rtlCol="0">
            <a:spAutoFit/>
          </a:bodyPr>
          <a:lstStyle/>
          <a:p>
            <a:pPr>
              <a:lnSpc>
                <a:spcPct val="150000"/>
              </a:lnSpc>
            </a:pPr>
            <a:r>
              <a:rPr lang="fr-FR" sz="3200" dirty="0">
                <a:latin typeface="Arial" panose="020B0604020202020204" pitchFamily="34" charset="0"/>
                <a:cs typeface="Arial" panose="020B0604020202020204" pitchFamily="34" charset="0"/>
              </a:rPr>
              <a:t>Question 1 réponse C </a:t>
            </a:r>
          </a:p>
          <a:p>
            <a:pPr>
              <a:lnSpc>
                <a:spcPct val="150000"/>
              </a:lnSpc>
            </a:pPr>
            <a:r>
              <a:rPr lang="fr-FR" sz="3200" dirty="0">
                <a:latin typeface="Arial" panose="020B0604020202020204" pitchFamily="34" charset="0"/>
                <a:cs typeface="Arial" panose="020B0604020202020204" pitchFamily="34" charset="0"/>
              </a:rPr>
              <a:t>Question 2 réponse C</a:t>
            </a:r>
          </a:p>
          <a:p>
            <a:pPr>
              <a:lnSpc>
                <a:spcPct val="150000"/>
              </a:lnSpc>
            </a:pPr>
            <a:r>
              <a:rPr lang="fr-FR" sz="3200" dirty="0">
                <a:latin typeface="Arial" panose="020B0604020202020204" pitchFamily="34" charset="0"/>
                <a:cs typeface="Arial" panose="020B0604020202020204" pitchFamily="34" charset="0"/>
              </a:rPr>
              <a:t>Question 3 réponse C</a:t>
            </a:r>
          </a:p>
          <a:p>
            <a:pPr>
              <a:lnSpc>
                <a:spcPct val="150000"/>
              </a:lnSpc>
            </a:pPr>
            <a:r>
              <a:rPr lang="fr-FR" sz="3200" dirty="0">
                <a:latin typeface="Arial" panose="020B0604020202020204" pitchFamily="34" charset="0"/>
                <a:cs typeface="Arial" panose="020B0604020202020204" pitchFamily="34" charset="0"/>
              </a:rPr>
              <a:t>Question 4 réponse D</a:t>
            </a:r>
          </a:p>
          <a:p>
            <a:pPr>
              <a:lnSpc>
                <a:spcPct val="150000"/>
              </a:lnSpc>
            </a:pPr>
            <a:r>
              <a:rPr lang="fr-FR" sz="3200" dirty="0">
                <a:latin typeface="Arial" panose="020B0604020202020204" pitchFamily="34" charset="0"/>
                <a:cs typeface="Arial" panose="020B0604020202020204" pitchFamily="34" charset="0"/>
              </a:rPr>
              <a:t>Question 5 réponse D</a:t>
            </a:r>
          </a:p>
          <a:p>
            <a:pPr>
              <a:lnSpc>
                <a:spcPct val="150000"/>
              </a:lnSpc>
            </a:pPr>
            <a:r>
              <a:rPr lang="fr-FR" sz="3200" dirty="0">
                <a:latin typeface="Arial" panose="020B0604020202020204" pitchFamily="34" charset="0"/>
                <a:cs typeface="Arial" panose="020B0604020202020204" pitchFamily="34" charset="0"/>
              </a:rPr>
              <a:t>Question 6 réponse C</a:t>
            </a:r>
            <a:endParaRPr lang="it-IT" sz="32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F635FB7A-E379-639E-1B45-003E68D6B20D}"/>
              </a:ext>
            </a:extLst>
          </p:cNvPr>
          <p:cNvSpPr txBox="1"/>
          <p:nvPr/>
        </p:nvSpPr>
        <p:spPr>
          <a:xfrm>
            <a:off x="6096000" y="1212463"/>
            <a:ext cx="4397358" cy="4433073"/>
          </a:xfrm>
          <a:prstGeom prst="rect">
            <a:avLst/>
          </a:prstGeom>
          <a:noFill/>
        </p:spPr>
        <p:txBody>
          <a:bodyPr wrap="none" rtlCol="0">
            <a:spAutoFit/>
          </a:bodyPr>
          <a:lstStyle/>
          <a:p>
            <a:pPr>
              <a:lnSpc>
                <a:spcPct val="150000"/>
              </a:lnSpc>
            </a:pPr>
            <a:r>
              <a:rPr lang="fr-FR" sz="3200" dirty="0">
                <a:latin typeface="Arial" panose="020B0604020202020204" pitchFamily="34" charset="0"/>
                <a:cs typeface="Arial" panose="020B0604020202020204" pitchFamily="34" charset="0"/>
              </a:rPr>
              <a:t>Question 7 réponse D</a:t>
            </a:r>
          </a:p>
          <a:p>
            <a:pPr>
              <a:lnSpc>
                <a:spcPct val="150000"/>
              </a:lnSpc>
            </a:pPr>
            <a:r>
              <a:rPr lang="fr-FR" sz="3200" dirty="0">
                <a:latin typeface="Arial" panose="020B0604020202020204" pitchFamily="34" charset="0"/>
                <a:cs typeface="Arial" panose="020B0604020202020204" pitchFamily="34" charset="0"/>
              </a:rPr>
              <a:t>Question 8 réponse A</a:t>
            </a:r>
          </a:p>
          <a:p>
            <a:pPr>
              <a:lnSpc>
                <a:spcPct val="150000"/>
              </a:lnSpc>
            </a:pPr>
            <a:r>
              <a:rPr lang="fr-FR" sz="3200" dirty="0">
                <a:latin typeface="Arial" panose="020B0604020202020204" pitchFamily="34" charset="0"/>
                <a:cs typeface="Arial" panose="020B0604020202020204" pitchFamily="34" charset="0"/>
              </a:rPr>
              <a:t>Question 9 réponse </a:t>
            </a:r>
          </a:p>
          <a:p>
            <a:pPr>
              <a:lnSpc>
                <a:spcPct val="150000"/>
              </a:lnSpc>
            </a:pPr>
            <a:r>
              <a:rPr lang="fr-FR" sz="3200" dirty="0">
                <a:latin typeface="Arial" panose="020B0604020202020204" pitchFamily="34" charset="0"/>
                <a:cs typeface="Arial" panose="020B0604020202020204" pitchFamily="34" charset="0"/>
              </a:rPr>
              <a:t>Question 10 réponse D</a:t>
            </a:r>
          </a:p>
          <a:p>
            <a:pPr>
              <a:lnSpc>
                <a:spcPct val="150000"/>
              </a:lnSpc>
            </a:pPr>
            <a:r>
              <a:rPr lang="fr-FR" sz="3200" dirty="0">
                <a:latin typeface="Arial" panose="020B0604020202020204" pitchFamily="34" charset="0"/>
                <a:cs typeface="Arial" panose="020B0604020202020204" pitchFamily="34" charset="0"/>
              </a:rPr>
              <a:t>Question 11 réponse A</a:t>
            </a:r>
          </a:p>
          <a:p>
            <a:pPr>
              <a:lnSpc>
                <a:spcPct val="150000"/>
              </a:lnSpc>
            </a:pPr>
            <a:r>
              <a:rPr lang="fr-FR" sz="3200" dirty="0">
                <a:latin typeface="Arial" panose="020B0604020202020204" pitchFamily="34" charset="0"/>
                <a:cs typeface="Arial" panose="020B0604020202020204" pitchFamily="34" charset="0"/>
              </a:rPr>
              <a:t>Question 12 réponse C</a:t>
            </a:r>
            <a:endParaRPr lang="it-IT" sz="32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BEC9DB11-BE37-5F85-0971-D22DB32AAEBA}"/>
              </a:ext>
            </a:extLst>
          </p:cNvPr>
          <p:cNvSpPr txBox="1"/>
          <p:nvPr/>
        </p:nvSpPr>
        <p:spPr>
          <a:xfrm>
            <a:off x="4289480" y="68826"/>
            <a:ext cx="3613040" cy="461665"/>
          </a:xfrm>
          <a:prstGeom prst="rect">
            <a:avLst/>
          </a:prstGeom>
          <a:noFill/>
        </p:spPr>
        <p:txBody>
          <a:bodyPr wrap="none" rtlCol="0">
            <a:spAutoFit/>
          </a:bodyPr>
          <a:lstStyle/>
          <a:p>
            <a:r>
              <a:rPr lang="fr-FR" sz="2400" dirty="0">
                <a:latin typeface="Arial Black" panose="020B0A04020102020204" pitchFamily="34" charset="0"/>
              </a:rPr>
              <a:t>Réponses attendues</a:t>
            </a:r>
            <a:endParaRPr lang="it-IT" sz="2400" dirty="0">
              <a:latin typeface="Arial Black" panose="020B0A04020102020204" pitchFamily="34" charset="0"/>
            </a:endParaRPr>
          </a:p>
        </p:txBody>
      </p:sp>
      <p:pic>
        <p:nvPicPr>
          <p:cNvPr id="5" name="Image 4" descr="JM-creativecommons">
            <a:hlinkClick r:id="rId2" tgtFrame="&quot;_blank&quot;"/>
            <a:extLst>
              <a:ext uri="{FF2B5EF4-FFF2-40B4-BE49-F238E27FC236}">
                <a16:creationId xmlns:a16="http://schemas.microsoft.com/office/drawing/2014/main" id="{BA256C72-6FCA-C201-7A2F-C25871DF0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Tree>
    <p:extLst>
      <p:ext uri="{BB962C8B-B14F-4D97-AF65-F5344CB8AC3E}">
        <p14:creationId xmlns:p14="http://schemas.microsoft.com/office/powerpoint/2010/main" val="250806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8469E-4B62-FAB9-E90B-A8E2564E5E52}"/>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A5B6FF57-E773-D83B-6ABF-3F996069710E}"/>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n°1</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A7ADC925-0B81-3E81-6494-541C49AA526F}"/>
                  </a:ext>
                </a:extLst>
              </p:cNvPr>
              <p:cNvGraphicFramePr>
                <a:graphicFrameLocks noGrp="1"/>
              </p:cNvGraphicFramePr>
              <p:nvPr/>
            </p:nvGraphicFramePr>
            <p:xfrm>
              <a:off x="2030476" y="3890243"/>
              <a:ext cx="8128000" cy="118734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253467">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21580">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panose="02040503050406030204" pitchFamily="18" charset="0"/>
                                      </a:rPr>
                                    </m:ctrlPr>
                                  </m:dPr>
                                  <m:e>
                                    <m:r>
                                      <a:rPr lang="fr-FR" b="0" i="1" smtClean="0">
                                        <a:latin typeface="Cambria Math" panose="02040503050406030204" pitchFamily="18" charset="0"/>
                                      </a:rPr>
                                      <m:t>−2;−1</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panose="02040503050406030204" pitchFamily="18" charset="0"/>
                                      </a:rPr>
                                    </m:ctrlPr>
                                  </m:dPr>
                                  <m:e>
                                    <m:r>
                                      <a:rPr lang="fr-FR" b="0" i="1" smtClean="0">
                                        <a:latin typeface="Cambria Math" panose="02040503050406030204" pitchFamily="18" charset="0"/>
                                      </a:rPr>
                                      <m:t>1;2</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panose="02040503050406030204" pitchFamily="18" charset="0"/>
                                      </a:rPr>
                                    </m:ctrlPr>
                                  </m:dPr>
                                  <m:e>
                                    <m:r>
                                      <a:rPr lang="fr-FR" b="0" i="1" smtClean="0">
                                        <a:latin typeface="Cambria Math" panose="02040503050406030204" pitchFamily="18" charset="0"/>
                                      </a:rPr>
                                      <m:t>−2;−1</m:t>
                                    </m:r>
                                  </m:e>
                                </m:d>
                                <m:r>
                                  <a:rPr lang="it-IT" i="1" smtClean="0">
                                    <a:latin typeface="Cambria Math" panose="02040503050406030204" pitchFamily="18" charset="0"/>
                                    <a:ea typeface="Cambria Math" panose="02040503050406030204" pitchFamily="18" charset="0"/>
                                  </a:rPr>
                                  <m:t>∪</m:t>
                                </m:r>
                                <m:d>
                                  <m:dPr>
                                    <m:begChr m:val="["/>
                                    <m:endChr m:val="]"/>
                                    <m:ctrlPr>
                                      <a:rPr lang="it-IT" i="1" smtClean="0">
                                        <a:latin typeface="Cambria Math" panose="02040503050406030204" pitchFamily="18" charset="0"/>
                                      </a:rPr>
                                    </m:ctrlPr>
                                  </m:dPr>
                                  <m:e>
                                    <m:r>
                                      <a:rPr lang="fr-FR" b="0" i="1" smtClean="0">
                                        <a:latin typeface="Cambria Math" panose="02040503050406030204" pitchFamily="18" charset="0"/>
                                      </a:rPr>
                                      <m:t>1;2</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panose="02040503050406030204" pitchFamily="18" charset="0"/>
                                      </a:rPr>
                                    </m:ctrlPr>
                                  </m:dPr>
                                  <m:e>
                                    <m:r>
                                      <a:rPr lang="fr-FR" b="0" i="1" smtClean="0">
                                        <a:latin typeface="Cambria Math" panose="02040503050406030204" pitchFamily="18" charset="0"/>
                                      </a:rPr>
                                      <m:t>−2;−1</m:t>
                                    </m:r>
                                  </m:e>
                                </m:d>
                                <m:r>
                                  <a:rPr lang="it-IT" i="1" smtClean="0">
                                    <a:latin typeface="Cambria Math" panose="02040503050406030204" pitchFamily="18" charset="0"/>
                                    <a:ea typeface="Cambria Math" panose="02040503050406030204" pitchFamily="18" charset="0"/>
                                  </a:rPr>
                                  <m:t>∩</m:t>
                                </m:r>
                                <m:d>
                                  <m:dPr>
                                    <m:begChr m:val="["/>
                                    <m:endChr m:val="]"/>
                                    <m:ctrlPr>
                                      <a:rPr lang="it-IT" i="1" smtClean="0">
                                        <a:latin typeface="Cambria Math" panose="02040503050406030204" pitchFamily="18" charset="0"/>
                                      </a:rPr>
                                    </m:ctrlPr>
                                  </m:dPr>
                                  <m:e>
                                    <m:r>
                                      <a:rPr lang="fr-FR" b="0" i="1" smtClean="0">
                                        <a:latin typeface="Cambria Math" panose="02040503050406030204" pitchFamily="18" charset="0"/>
                                      </a:rPr>
                                      <m:t>1;2</m:t>
                                    </m:r>
                                  </m:e>
                                </m:d>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1350DCE2-0BDA-42EF-9FE6-BF3C10D0E255}"/>
                  </a:ext>
                </a:extLst>
              </p:cNvPr>
              <p:cNvGraphicFramePr>
                <a:graphicFrameLocks noGrp="1"/>
              </p:cNvGraphicFramePr>
              <p:nvPr>
                <p:extLst>
                  <p:ext uri="{D42A27DB-BD31-4B8C-83A1-F6EECF244321}">
                    <p14:modId xmlns:p14="http://schemas.microsoft.com/office/powerpoint/2010/main" val="900242652"/>
                  </p:ext>
                </p:extLst>
              </p:nvPr>
            </p:nvGraphicFramePr>
            <p:xfrm>
              <a:off x="2030476" y="3890243"/>
              <a:ext cx="8128000" cy="118734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21580">
                    <a:tc>
                      <a:txBody>
                        <a:bodyPr/>
                        <a:lstStyle/>
                        <a:p>
                          <a:endParaRPr lang="it-IT"/>
                        </a:p>
                      </a:txBody>
                      <a:tcPr anchor="ctr">
                        <a:blipFill>
                          <a:blip r:embed="rId3"/>
                          <a:stretch>
                            <a:fillRect l="-299" t="-48148" r="-300599" b="-2222"/>
                          </a:stretch>
                        </a:blipFill>
                      </a:tcPr>
                    </a:tc>
                    <a:tc>
                      <a:txBody>
                        <a:bodyPr/>
                        <a:lstStyle/>
                        <a:p>
                          <a:endParaRPr lang="it-IT"/>
                        </a:p>
                      </a:txBody>
                      <a:tcPr anchor="ctr">
                        <a:blipFill>
                          <a:blip r:embed="rId3"/>
                          <a:stretch>
                            <a:fillRect l="-100601" t="-48148" r="-201502" b="-2222"/>
                          </a:stretch>
                        </a:blipFill>
                      </a:tcPr>
                    </a:tc>
                    <a:tc>
                      <a:txBody>
                        <a:bodyPr/>
                        <a:lstStyle/>
                        <a:p>
                          <a:endParaRPr lang="it-IT"/>
                        </a:p>
                      </a:txBody>
                      <a:tcPr anchor="ctr">
                        <a:blipFill>
                          <a:blip r:embed="rId3"/>
                          <a:stretch>
                            <a:fillRect l="-200000" t="-48148" r="-100898" b="-2222"/>
                          </a:stretch>
                        </a:blipFill>
                      </a:tcPr>
                    </a:tc>
                    <a:tc>
                      <a:txBody>
                        <a:bodyPr/>
                        <a:lstStyle/>
                        <a:p>
                          <a:endParaRPr lang="it-IT"/>
                        </a:p>
                      </a:txBody>
                      <a:tcPr anchor="ctr">
                        <a:blipFill>
                          <a:blip r:embed="rId3"/>
                          <a:stretch>
                            <a:fillRect l="-300901" t="-48148" r="-1201" b="-2222"/>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4" tgtFrame="&quot;_blank&quot;"/>
            <a:extLst>
              <a:ext uri="{FF2B5EF4-FFF2-40B4-BE49-F238E27FC236}">
                <a16:creationId xmlns:a16="http://schemas.microsoft.com/office/drawing/2014/main" id="{268CD057-E95F-C79F-831D-A9087A98065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4" name="ZoneTexte 3">
            <a:extLst>
              <a:ext uri="{FF2B5EF4-FFF2-40B4-BE49-F238E27FC236}">
                <a16:creationId xmlns:a16="http://schemas.microsoft.com/office/drawing/2014/main" id="{C4CD7C7A-EF2C-014F-A720-90CA413C8055}"/>
              </a:ext>
            </a:extLst>
          </p:cNvPr>
          <p:cNvSpPr txBox="1"/>
          <p:nvPr/>
        </p:nvSpPr>
        <p:spPr>
          <a:xfrm>
            <a:off x="8858864" y="165765"/>
            <a:ext cx="3005951"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Question issue des sujets 0</a:t>
            </a:r>
            <a:endParaRPr lang="it-IT"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D833B3F4-E2EB-FF52-AA50-FF07DB03A1B7}"/>
                  </a:ext>
                </a:extLst>
              </p:cNvPr>
              <p:cNvSpPr txBox="1"/>
              <p:nvPr/>
            </p:nvSpPr>
            <p:spPr>
              <a:xfrm>
                <a:off x="1531454" y="1648166"/>
                <a:ext cx="6167009" cy="923330"/>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Dans la figure ci-contre, les courbes </a:t>
                </a:r>
                <a14:m>
                  <m:oMath xmlns:m="http://schemas.openxmlformats.org/officeDocument/2006/math">
                    <m:r>
                      <a:rPr lang="fr-FR" i="1" smtClean="0">
                        <a:latin typeface="Cambria Math" panose="02040503050406030204" pitchFamily="18" charset="0"/>
                        <a:ea typeface="Cambria Math" panose="02040503050406030204" pitchFamily="18" charset="0"/>
                        <a:cs typeface="Arial" panose="020B0604020202020204" pitchFamily="34" charset="0"/>
                      </a:rPr>
                      <m:t>𝒞</m:t>
                    </m:r>
                  </m:oMath>
                </a14:m>
                <a:r>
                  <a:rPr lang="it-IT" dirty="0">
                    <a:latin typeface="Arial" panose="020B0604020202020204" pitchFamily="34" charset="0"/>
                    <a:cs typeface="Arial" panose="020B0604020202020204" pitchFamily="34" charset="0"/>
                  </a:rPr>
                  <a:t> et </a:t>
                </a:r>
                <a14:m>
                  <m:oMath xmlns:m="http://schemas.openxmlformats.org/officeDocument/2006/math">
                    <m:sSup>
                      <m:sSupPr>
                        <m:ctrlPr>
                          <a:rPr lang="fr-FR" b="0" i="1" smtClean="0">
                            <a:latin typeface="Cambria Math" panose="02040503050406030204" pitchFamily="18" charset="0"/>
                            <a:ea typeface="Cambria Math" panose="02040503050406030204" pitchFamily="18" charset="0"/>
                            <a:cs typeface="Arial" panose="020B0604020202020204" pitchFamily="34" charset="0"/>
                          </a:rPr>
                        </m:ctrlPr>
                      </m:sSupPr>
                      <m:e>
                        <m:r>
                          <a:rPr lang="it-IT" i="1" smtClean="0">
                            <a:latin typeface="Cambria Math" panose="02040503050406030204" pitchFamily="18" charset="0"/>
                            <a:ea typeface="Cambria Math" panose="02040503050406030204" pitchFamily="18" charset="0"/>
                            <a:cs typeface="Arial" panose="020B0604020202020204" pitchFamily="34" charset="0"/>
                          </a:rPr>
                          <m:t>𝒞</m:t>
                        </m:r>
                      </m:e>
                      <m:sup>
                        <m:r>
                          <a:rPr lang="fr-FR" b="0" i="1" smtClean="0">
                            <a:latin typeface="Cambria Math" panose="02040503050406030204" pitchFamily="18" charset="0"/>
                            <a:ea typeface="Cambria Math" panose="02040503050406030204" pitchFamily="18" charset="0"/>
                            <a:cs typeface="Arial" panose="020B0604020202020204" pitchFamily="34" charset="0"/>
                          </a:rPr>
                          <m:t>′</m:t>
                        </m:r>
                      </m:sup>
                    </m:sSup>
                  </m:oMath>
                </a14:m>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représentent</a:t>
                </a:r>
                <a:r>
                  <a:rPr lang="it-IT" dirty="0">
                    <a:latin typeface="Arial" panose="020B0604020202020204" pitchFamily="34" charset="0"/>
                    <a:cs typeface="Arial" panose="020B0604020202020204" pitchFamily="34" charset="0"/>
                  </a:rPr>
                  <a:t> </a:t>
                </a:r>
                <a:br>
                  <a:rPr lang="it-IT" dirty="0">
                    <a:latin typeface="Arial" panose="020B0604020202020204" pitchFamily="34" charset="0"/>
                    <a:cs typeface="Arial" panose="020B0604020202020204" pitchFamily="34" charset="0"/>
                  </a:rPr>
                </a:br>
                <a:r>
                  <a:rPr lang="it-IT" dirty="0" err="1">
                    <a:latin typeface="Arial" panose="020B0604020202020204" pitchFamily="34" charset="0"/>
                    <a:cs typeface="Arial" panose="020B0604020202020204" pitchFamily="34" charset="0"/>
                  </a:rPr>
                  <a:t>respectivement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les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fonctions</a:t>
                </a:r>
                <a:r>
                  <a:rPr lang="it-IT" dirty="0">
                    <a:latin typeface="Arial" panose="020B0604020202020204" pitchFamily="34" charset="0"/>
                    <a:cs typeface="Arial" panose="020B0604020202020204" pitchFamily="34" charset="0"/>
                  </a:rPr>
                  <a:t> </a:t>
                </a:r>
                <a14:m>
                  <m:oMath xmlns:m="http://schemas.openxmlformats.org/officeDocument/2006/math">
                    <m:r>
                      <a:rPr lang="fr-FR" b="0" i="1" smtClean="0">
                        <a:latin typeface="Cambria Math" panose="02040503050406030204" pitchFamily="18" charset="0"/>
                        <a:cs typeface="Arial" panose="020B0604020202020204" pitchFamily="34" charset="0"/>
                      </a:rPr>
                      <m:t>𝑓</m:t>
                    </m:r>
                  </m:oMath>
                </a14:m>
                <a:r>
                  <a:rPr lang="it-IT" dirty="0">
                    <a:latin typeface="Arial" panose="020B0604020202020204" pitchFamily="34" charset="0"/>
                    <a:cs typeface="Arial" panose="020B0604020202020204" pitchFamily="34" charset="0"/>
                  </a:rPr>
                  <a:t> et </a:t>
                </a:r>
                <a14:m>
                  <m:oMath xmlns:m="http://schemas.openxmlformats.org/officeDocument/2006/math">
                    <m:r>
                      <a:rPr lang="fr-FR" b="0" i="1" smtClean="0">
                        <a:latin typeface="Cambria Math" panose="02040503050406030204" pitchFamily="18" charset="0"/>
                        <a:cs typeface="Arial" panose="020B0604020202020204" pitchFamily="34" charset="0"/>
                      </a:rPr>
                      <m:t>𝑔</m:t>
                    </m:r>
                  </m:oMath>
                </a14:m>
                <a:r>
                  <a:rPr lang="it-IT" dirty="0">
                    <a:latin typeface="Arial" panose="020B0604020202020204" pitchFamily="34" charset="0"/>
                    <a:cs typeface="Arial" panose="020B0604020202020204" pitchFamily="34" charset="0"/>
                  </a:rPr>
                  <a:t>. </a:t>
                </a:r>
              </a:p>
              <a:p>
                <a:r>
                  <a:rPr lang="it-IT" dirty="0">
                    <a:latin typeface="Arial" panose="020B0604020202020204" pitchFamily="34" charset="0"/>
                    <a:cs typeface="Arial" panose="020B0604020202020204" pitchFamily="34" charset="0"/>
                  </a:rPr>
                  <a:t>L’ensemble </a:t>
                </a:r>
                <a:r>
                  <a:rPr lang="it-IT" dirty="0" err="1">
                    <a:latin typeface="Arial" panose="020B0604020202020204" pitchFamily="34" charset="0"/>
                    <a:cs typeface="Arial" panose="020B0604020202020204" pitchFamily="34" charset="0"/>
                  </a:rPr>
                  <a:t>des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solutions</a:t>
                </a:r>
                <a:r>
                  <a:rPr lang="it-IT" dirty="0">
                    <a:latin typeface="Arial" panose="020B0604020202020204" pitchFamily="34" charset="0"/>
                    <a:cs typeface="Arial" panose="020B0604020202020204" pitchFamily="34" charset="0"/>
                  </a:rPr>
                  <a:t> de l’</a:t>
                </a:r>
                <a:r>
                  <a:rPr lang="it-IT" dirty="0" err="1">
                    <a:latin typeface="Arial" panose="020B0604020202020204" pitchFamily="34" charset="0"/>
                    <a:cs typeface="Arial" panose="020B0604020202020204" pitchFamily="34" charset="0"/>
                  </a:rPr>
                  <a:t>inéquation</a:t>
                </a:r>
                <a:r>
                  <a:rPr lang="it-IT" dirty="0">
                    <a:latin typeface="Arial" panose="020B0604020202020204" pitchFamily="34" charset="0"/>
                    <a:cs typeface="Arial" panose="020B0604020202020204" pitchFamily="34" charset="0"/>
                  </a:rPr>
                  <a:t> </a:t>
                </a:r>
                <a14:m>
                  <m:oMath xmlns:m="http://schemas.openxmlformats.org/officeDocument/2006/math">
                    <m:r>
                      <a:rPr lang="fr-FR" b="0" i="1" smtClean="0">
                        <a:latin typeface="Cambria Math" panose="02040503050406030204" pitchFamily="18" charset="0"/>
                        <a:cs typeface="Arial" panose="020B0604020202020204" pitchFamily="34" charset="0"/>
                      </a:rPr>
                      <m:t>𝑓</m:t>
                    </m:r>
                    <m:r>
                      <a:rPr lang="fr-FR" b="0" i="1" smtClean="0">
                        <a:latin typeface="Cambria Math" panose="02040503050406030204" pitchFamily="18" charset="0"/>
                        <a:cs typeface="Arial" panose="020B0604020202020204" pitchFamily="34" charset="0"/>
                      </a:rPr>
                      <m:t>(</m:t>
                    </m:r>
                    <m:r>
                      <a:rPr lang="fr-FR" b="0" i="1" smtClean="0">
                        <a:latin typeface="Cambria Math" panose="02040503050406030204" pitchFamily="18" charset="0"/>
                        <a:cs typeface="Arial" panose="020B0604020202020204" pitchFamily="34" charset="0"/>
                      </a:rPr>
                      <m:t>𝑥</m:t>
                    </m:r>
                    <m:r>
                      <a:rPr lang="fr-FR" b="0" i="1" smtClean="0">
                        <a:latin typeface="Cambria Math" panose="02040503050406030204" pitchFamily="18" charset="0"/>
                        <a:cs typeface="Arial" panose="020B0604020202020204" pitchFamily="34" charset="0"/>
                      </a:rPr>
                      <m:t>)≤</m:t>
                    </m:r>
                    <m:r>
                      <a:rPr lang="fr-FR" b="0" i="1" smtClean="0">
                        <a:latin typeface="Cambria Math" panose="02040503050406030204" pitchFamily="18" charset="0"/>
                        <a:ea typeface="Cambria Math" panose="02040503050406030204" pitchFamily="18" charset="0"/>
                        <a:cs typeface="Arial" panose="020B0604020202020204" pitchFamily="34" charset="0"/>
                      </a:rPr>
                      <m:t>𝑔</m:t>
                    </m:r>
                    <m:d>
                      <m:dPr>
                        <m:ctrlPr>
                          <a:rPr lang="fr-FR" b="0" i="1" smtClean="0">
                            <a:latin typeface="Cambria Math" panose="02040503050406030204" pitchFamily="18" charset="0"/>
                            <a:ea typeface="Cambria Math" panose="02040503050406030204" pitchFamily="18" charset="0"/>
                            <a:cs typeface="Arial" panose="020B0604020202020204" pitchFamily="34" charset="0"/>
                          </a:rPr>
                        </m:ctrlPr>
                      </m:dPr>
                      <m:e>
                        <m:r>
                          <a:rPr lang="fr-FR" b="0" i="1" smtClean="0">
                            <a:latin typeface="Cambria Math" panose="02040503050406030204" pitchFamily="18" charset="0"/>
                            <a:ea typeface="Cambria Math" panose="02040503050406030204" pitchFamily="18" charset="0"/>
                            <a:cs typeface="Arial" panose="020B0604020202020204" pitchFamily="34" charset="0"/>
                          </a:rPr>
                          <m:t>𝑥</m:t>
                        </m:r>
                      </m:e>
                    </m:d>
                  </m:oMath>
                </a14:m>
                <a:r>
                  <a:rPr lang="it-IT" dirty="0">
                    <a:latin typeface="Arial" panose="020B0604020202020204" pitchFamily="34" charset="0"/>
                    <a:cs typeface="Arial" panose="020B0604020202020204" pitchFamily="34" charset="0"/>
                  </a:rPr>
                  <a:t> est : </a:t>
                </a:r>
              </a:p>
            </p:txBody>
          </p:sp>
        </mc:Choice>
        <mc:Fallback xmlns="">
          <p:sp>
            <p:nvSpPr>
              <p:cNvPr id="5" name="ZoneTexte 4">
                <a:extLst>
                  <a:ext uri="{FF2B5EF4-FFF2-40B4-BE49-F238E27FC236}">
                    <a16:creationId xmlns:a16="http://schemas.microsoft.com/office/drawing/2014/main" id="{5C7E1E85-57D1-025B-8AAB-4149F2A518E0}"/>
                  </a:ext>
                </a:extLst>
              </p:cNvPr>
              <p:cNvSpPr txBox="1">
                <a:spLocks noRot="1" noChangeAspect="1" noMove="1" noResize="1" noEditPoints="1" noAdjustHandles="1" noChangeArrowheads="1" noChangeShapeType="1" noTextEdit="1"/>
              </p:cNvSpPr>
              <p:nvPr/>
            </p:nvSpPr>
            <p:spPr>
              <a:xfrm>
                <a:off x="1531454" y="1648166"/>
                <a:ext cx="6167009" cy="923330"/>
              </a:xfrm>
              <a:prstGeom prst="rect">
                <a:avLst/>
              </a:prstGeom>
              <a:blipFill>
                <a:blip r:embed="rId6"/>
                <a:stretch>
                  <a:fillRect l="-791" t="-3289" b="-9211"/>
                </a:stretch>
              </a:blipFill>
            </p:spPr>
            <p:txBody>
              <a:bodyPr/>
              <a:lstStyle/>
              <a:p>
                <a:r>
                  <a:rPr lang="it-IT">
                    <a:noFill/>
                  </a:rPr>
                  <a:t> </a:t>
                </a:r>
              </a:p>
            </p:txBody>
          </p:sp>
        </mc:Fallback>
      </mc:AlternateContent>
      <p:pic>
        <p:nvPicPr>
          <p:cNvPr id="3" name="Image 2">
            <a:extLst>
              <a:ext uri="{FF2B5EF4-FFF2-40B4-BE49-F238E27FC236}">
                <a16:creationId xmlns:a16="http://schemas.microsoft.com/office/drawing/2014/main" id="{A6DC78E2-56A1-1EC7-037C-FAAE2D0432A5}"/>
              </a:ext>
            </a:extLst>
          </p:cNvPr>
          <p:cNvPicPr>
            <a:picLocks noChangeAspect="1"/>
          </p:cNvPicPr>
          <p:nvPr/>
        </p:nvPicPr>
        <p:blipFill>
          <a:blip r:embed="rId7"/>
          <a:stretch>
            <a:fillRect/>
          </a:stretch>
        </p:blipFill>
        <p:spPr>
          <a:xfrm>
            <a:off x="8469796" y="1257297"/>
            <a:ext cx="2190750" cy="2171700"/>
          </a:xfrm>
          <a:prstGeom prst="rect">
            <a:avLst/>
          </a:prstGeom>
        </p:spPr>
      </p:pic>
      <p:sp>
        <p:nvSpPr>
          <p:cNvPr id="2" name="ZoneTexte 1">
            <a:extLst>
              <a:ext uri="{FF2B5EF4-FFF2-40B4-BE49-F238E27FC236}">
                <a16:creationId xmlns:a16="http://schemas.microsoft.com/office/drawing/2014/main" id="{76DC9492-B388-B79E-5FE0-46BAC3ADC26E}"/>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p:sp>
        <p:nvSpPr>
          <p:cNvPr id="6" name="Ellipse 5">
            <a:extLst>
              <a:ext uri="{FF2B5EF4-FFF2-40B4-BE49-F238E27FC236}">
                <a16:creationId xmlns:a16="http://schemas.microsoft.com/office/drawing/2014/main" id="{9A49A3C4-9326-AB03-DAA3-A5E5FBA753EE}"/>
              </a:ext>
            </a:extLst>
          </p:cNvPr>
          <p:cNvSpPr/>
          <p:nvPr/>
        </p:nvSpPr>
        <p:spPr>
          <a:xfrm>
            <a:off x="6194323" y="3711572"/>
            <a:ext cx="1799303" cy="1710813"/>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1751070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92A21-0958-2AE0-7FDF-3797C0CAE465}"/>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0AF727E3-D52A-0B8D-92C0-50BC8B6674F0}"/>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n°2</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D9326436-0ED4-32FA-FB66-4F724D83DB47}"/>
                  </a:ext>
                </a:extLst>
              </p:cNvPr>
              <p:cNvGraphicFramePr>
                <a:graphicFrameLocks noGrp="1"/>
              </p:cNvGraphicFramePr>
              <p:nvPr/>
            </p:nvGraphicFramePr>
            <p:xfrm>
              <a:off x="1248559" y="4319275"/>
              <a:ext cx="9691834" cy="1828800"/>
            </p:xfrm>
            <a:graphic>
              <a:graphicData uri="http://schemas.openxmlformats.org/drawingml/2006/table">
                <a:tbl>
                  <a:tblPr firstRow="1" bandRow="1">
                    <a:tableStyleId>{073A0DAA-6AF3-43AB-8588-CEC1D06C72B9}</a:tableStyleId>
                  </a:tblPr>
                  <a:tblGrid>
                    <a:gridCol w="2301683">
                      <a:extLst>
                        <a:ext uri="{9D8B030D-6E8A-4147-A177-3AD203B41FA5}">
                          <a16:colId xmlns:a16="http://schemas.microsoft.com/office/drawing/2014/main" val="1232996395"/>
                        </a:ext>
                      </a:extLst>
                    </a:gridCol>
                    <a:gridCol w="2458387">
                      <a:extLst>
                        <a:ext uri="{9D8B030D-6E8A-4147-A177-3AD203B41FA5}">
                          <a16:colId xmlns:a16="http://schemas.microsoft.com/office/drawing/2014/main" val="4154490535"/>
                        </a:ext>
                      </a:extLst>
                    </a:gridCol>
                    <a:gridCol w="2548328">
                      <a:extLst>
                        <a:ext uri="{9D8B030D-6E8A-4147-A177-3AD203B41FA5}">
                          <a16:colId xmlns:a16="http://schemas.microsoft.com/office/drawing/2014/main" val="4035849037"/>
                        </a:ext>
                      </a:extLst>
                    </a:gridCol>
                    <a:gridCol w="2383436">
                      <a:extLst>
                        <a:ext uri="{9D8B030D-6E8A-4147-A177-3AD203B41FA5}">
                          <a16:colId xmlns:a16="http://schemas.microsoft.com/office/drawing/2014/main" val="3026556338"/>
                        </a:ext>
                      </a:extLst>
                    </a:gridCol>
                  </a:tblGrid>
                  <a:tr h="233176">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967153">
                    <a:tc>
                      <a:txBody>
                        <a:bodyPr/>
                        <a:lstStyle/>
                        <a:p>
                          <a:pPr algn="ctr"/>
                          <a:r>
                            <a:rPr lang="fr-FR" dirty="0">
                              <a:latin typeface="Arial" panose="020B0604020202020204" pitchFamily="34" charset="0"/>
                              <a:cs typeface="Arial" panose="020B0604020202020204" pitchFamily="34" charset="0"/>
                            </a:rPr>
                            <a:t>L’équation </a:t>
                          </a:r>
                          <a14:m>
                            <m:oMath xmlns:m="http://schemas.openxmlformats.org/officeDocument/2006/math">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𝑥</m:t>
                                  </m:r>
                                </m:e>
                              </m:d>
                              <m:r>
                                <a:rPr lang="fr-FR" b="0" i="1" smtClean="0">
                                  <a:latin typeface="Cambria Math" panose="02040503050406030204" pitchFamily="18" charset="0"/>
                                </a:rPr>
                                <m:t>=0</m:t>
                              </m:r>
                            </m:oMath>
                          </a14:m>
                          <a:r>
                            <a:rPr lang="it-IT" dirty="0">
                              <a:latin typeface="Arial" panose="020B0604020202020204" pitchFamily="34" charset="0"/>
                              <a:cs typeface="Arial" panose="020B0604020202020204" pitchFamily="34" charset="0"/>
                            </a:rPr>
                            <a:t> n’</a:t>
                          </a:r>
                          <a:r>
                            <a:rPr lang="it-IT" dirty="0" err="1">
                              <a:latin typeface="Arial" panose="020B0604020202020204" pitchFamily="34" charset="0"/>
                              <a:cs typeface="Arial" panose="020B0604020202020204" pitchFamily="34" charset="0"/>
                            </a:rPr>
                            <a:t>admet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aucune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solution</a:t>
                          </a:r>
                          <a:r>
                            <a:rPr lang="it-IT" dirty="0">
                              <a:latin typeface="Arial" panose="020B0604020202020204" pitchFamily="34" charset="0"/>
                              <a:cs typeface="Arial" panose="020B0604020202020204" pitchFamily="34" charset="0"/>
                            </a:rPr>
                            <a:t>. </a:t>
                          </a:r>
                        </a:p>
                      </a:txBody>
                      <a:tcPr anchor="ctr"/>
                    </a:tc>
                    <a:tc>
                      <a:txBody>
                        <a:bodyPr/>
                        <a:lstStyle/>
                        <a:p>
                          <a:pPr algn="ctr"/>
                          <a:r>
                            <a:rPr lang="fr-FR" dirty="0">
                              <a:latin typeface="Arial" panose="020B0604020202020204" pitchFamily="34" charset="0"/>
                              <a:cs typeface="Arial" panose="020B0604020202020204" pitchFamily="34" charset="0"/>
                            </a:rPr>
                            <a:t>L’équation </a:t>
                          </a:r>
                          <a14:m>
                            <m:oMath xmlns:m="http://schemas.openxmlformats.org/officeDocument/2006/math">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𝑥</m:t>
                                  </m:r>
                                </m:e>
                              </m:d>
                              <m:r>
                                <a:rPr lang="fr-FR" b="0" i="1" smtClean="0">
                                  <a:latin typeface="Cambria Math" panose="02040503050406030204" pitchFamily="18" charset="0"/>
                                </a:rPr>
                                <m:t>=0</m:t>
                              </m:r>
                            </m:oMath>
                          </a14:m>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admet</a:t>
                          </a:r>
                          <a:r>
                            <a:rPr lang="it-IT" baseline="0" dirty="0">
                              <a:latin typeface="Arial" panose="020B0604020202020204" pitchFamily="34" charset="0"/>
                              <a:cs typeface="Arial" panose="020B0604020202020204" pitchFamily="34" charset="0"/>
                            </a:rPr>
                            <a:t> </a:t>
                          </a:r>
                          <a:r>
                            <a:rPr lang="it-IT" baseline="0" dirty="0" err="1">
                              <a:latin typeface="Arial" panose="020B0604020202020204" pitchFamily="34" charset="0"/>
                              <a:cs typeface="Arial" panose="020B0604020202020204" pitchFamily="34" charset="0"/>
                            </a:rPr>
                            <a:t>exactement</a:t>
                          </a:r>
                          <a:r>
                            <a:rPr lang="it-IT" baseline="0" dirty="0">
                              <a:latin typeface="Arial" panose="020B0604020202020204" pitchFamily="34" charset="0"/>
                              <a:cs typeface="Arial" panose="020B0604020202020204" pitchFamily="34" charset="0"/>
                            </a:rPr>
                            <a:t> une </a:t>
                          </a:r>
                          <a:r>
                            <a:rPr lang="it-IT" baseline="0" dirty="0" err="1">
                              <a:latin typeface="Arial" panose="020B0604020202020204" pitchFamily="34" charset="0"/>
                              <a:cs typeface="Arial" panose="020B0604020202020204" pitchFamily="34" charset="0"/>
                            </a:rPr>
                            <a:t>solution</a:t>
                          </a:r>
                          <a:r>
                            <a:rPr lang="it-IT" baseline="0" dirty="0">
                              <a:latin typeface="Arial" panose="020B0604020202020204" pitchFamily="34" charset="0"/>
                              <a:cs typeface="Arial" panose="020B0604020202020204" pitchFamily="34" charset="0"/>
                            </a:rPr>
                            <a:t>. </a:t>
                          </a:r>
                          <a:endParaRPr lang="it-IT" dirty="0">
                            <a:latin typeface="Arial" panose="020B0604020202020204" pitchFamily="34" charset="0"/>
                            <a:cs typeface="Arial" panose="020B0604020202020204" pitchFamily="34" charset="0"/>
                          </a:endParaRPr>
                        </a:p>
                      </a:txBody>
                      <a:tcPr anchor="ctr"/>
                    </a:tc>
                    <a:tc>
                      <a:txBody>
                        <a:bodyPr/>
                        <a:lstStyle/>
                        <a:p>
                          <a:pPr algn="ctr"/>
                          <a:r>
                            <a:rPr lang="fr-FR" dirty="0">
                              <a:latin typeface="Arial" panose="020B0604020202020204" pitchFamily="34" charset="0"/>
                              <a:cs typeface="Arial" panose="020B0604020202020204" pitchFamily="34" charset="0"/>
                            </a:rPr>
                            <a:t>L’équation </a:t>
                          </a:r>
                          <a14:m>
                            <m:oMath xmlns:m="http://schemas.openxmlformats.org/officeDocument/2006/math">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𝑥</m:t>
                                  </m:r>
                                </m:e>
                              </m:d>
                              <m:r>
                                <a:rPr lang="fr-FR" b="0" i="1" smtClean="0">
                                  <a:latin typeface="Cambria Math" panose="02040503050406030204" pitchFamily="18" charset="0"/>
                                </a:rPr>
                                <m:t>=0</m:t>
                              </m:r>
                            </m:oMath>
                          </a14:m>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admet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exactement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deux</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solutions</a:t>
                          </a:r>
                          <a:r>
                            <a:rPr lang="it-IT" dirty="0">
                              <a:latin typeface="Arial" panose="020B0604020202020204" pitchFamily="34" charset="0"/>
                              <a:cs typeface="Arial" panose="020B0604020202020204" pitchFamily="34" charset="0"/>
                            </a:rPr>
                            <a:t>, et </a:t>
                          </a:r>
                          <a:r>
                            <a:rPr lang="it-IT" dirty="0" err="1">
                              <a:latin typeface="Arial" panose="020B0604020202020204" pitchFamily="34" charset="0"/>
                              <a:cs typeface="Arial" panose="020B0604020202020204" pitchFamily="34" charset="0"/>
                            </a:rPr>
                            <a:t>ces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solutions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sont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négatives</a:t>
                          </a:r>
                          <a:endParaRPr lang="it-IT" dirty="0">
                            <a:latin typeface="Arial" panose="020B0604020202020204" pitchFamily="34" charset="0"/>
                            <a:cs typeface="Arial" panose="020B0604020202020204" pitchFamily="34" charset="0"/>
                          </a:endParaRPr>
                        </a:p>
                      </a:txBody>
                      <a:tcPr anchor="ctr"/>
                    </a:tc>
                    <a:tc>
                      <a:txBody>
                        <a:bodyPr/>
                        <a:lstStyle/>
                        <a:p>
                          <a:pPr algn="ctr"/>
                          <a:r>
                            <a:rPr lang="fr-FR" dirty="0">
                              <a:latin typeface="Arial" panose="020B0604020202020204" pitchFamily="34" charset="0"/>
                              <a:cs typeface="Arial" panose="020B0604020202020204" pitchFamily="34" charset="0"/>
                            </a:rPr>
                            <a:t>L’équation </a:t>
                          </a:r>
                          <a14:m>
                            <m:oMath xmlns:m="http://schemas.openxmlformats.org/officeDocument/2006/math">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𝑥</m:t>
                                  </m:r>
                                </m:e>
                              </m:d>
                              <m:r>
                                <a:rPr lang="fr-FR" b="0" i="1" smtClean="0">
                                  <a:latin typeface="Cambria Math" panose="02040503050406030204" pitchFamily="18" charset="0"/>
                                </a:rPr>
                                <m:t>=0</m:t>
                              </m:r>
                            </m:oMath>
                          </a14:m>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admet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exactement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deux</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solutions</a:t>
                          </a:r>
                          <a:r>
                            <a:rPr lang="it-IT" dirty="0">
                              <a:latin typeface="Arial" panose="020B0604020202020204" pitchFamily="34" charset="0"/>
                              <a:cs typeface="Arial" panose="020B0604020202020204" pitchFamily="34" charset="0"/>
                            </a:rPr>
                            <a:t>,</a:t>
                          </a:r>
                          <a:r>
                            <a:rPr lang="it-IT" baseline="0" dirty="0">
                              <a:latin typeface="Arial" panose="020B0604020202020204" pitchFamily="34" charset="0"/>
                              <a:cs typeface="Arial" panose="020B0604020202020204" pitchFamily="34" charset="0"/>
                            </a:rPr>
                            <a:t> et </a:t>
                          </a:r>
                          <a:r>
                            <a:rPr lang="it-IT" baseline="0" dirty="0" err="1">
                              <a:latin typeface="Arial" panose="020B0604020202020204" pitchFamily="34" charset="0"/>
                              <a:cs typeface="Arial" panose="020B0604020202020204" pitchFamily="34" charset="0"/>
                            </a:rPr>
                            <a:t>ces</a:t>
                          </a:r>
                          <a:r>
                            <a:rPr lang="it-IT" baseline="0" dirty="0">
                              <a:latin typeface="Arial" panose="020B0604020202020204" pitchFamily="34" charset="0"/>
                              <a:cs typeface="Arial" panose="020B0604020202020204" pitchFamily="34" charset="0"/>
                            </a:rPr>
                            <a:t> </a:t>
                          </a:r>
                          <a:r>
                            <a:rPr lang="it-IT" baseline="0" dirty="0" err="1">
                              <a:latin typeface="Arial" panose="020B0604020202020204" pitchFamily="34" charset="0"/>
                              <a:cs typeface="Arial" panose="020B0604020202020204" pitchFamily="34" charset="0"/>
                            </a:rPr>
                            <a:t>solutions</a:t>
                          </a:r>
                          <a:r>
                            <a:rPr lang="it-IT" baseline="0" dirty="0">
                              <a:latin typeface="Arial" panose="020B0604020202020204" pitchFamily="34" charset="0"/>
                              <a:cs typeface="Arial" panose="020B0604020202020204" pitchFamily="34" charset="0"/>
                            </a:rPr>
                            <a:t> </a:t>
                          </a:r>
                          <a:r>
                            <a:rPr lang="it-IT" baseline="0" dirty="0" err="1">
                              <a:latin typeface="Arial" panose="020B0604020202020204" pitchFamily="34" charset="0"/>
                              <a:cs typeface="Arial" panose="020B0604020202020204" pitchFamily="34" charset="0"/>
                            </a:rPr>
                            <a:t>sont</a:t>
                          </a:r>
                          <a:r>
                            <a:rPr lang="it-IT" baseline="0" dirty="0">
                              <a:latin typeface="Arial" panose="020B0604020202020204" pitchFamily="34" charset="0"/>
                              <a:cs typeface="Arial" panose="020B0604020202020204" pitchFamily="34" charset="0"/>
                            </a:rPr>
                            <a:t> de </a:t>
                          </a:r>
                          <a:r>
                            <a:rPr lang="it-IT" baseline="0" dirty="0" err="1">
                              <a:latin typeface="Arial" panose="020B0604020202020204" pitchFamily="34" charset="0"/>
                              <a:cs typeface="Arial" panose="020B0604020202020204" pitchFamily="34" charset="0"/>
                            </a:rPr>
                            <a:t>signes</a:t>
                          </a:r>
                          <a:r>
                            <a:rPr lang="it-IT" baseline="0" dirty="0">
                              <a:latin typeface="Arial" panose="020B0604020202020204" pitchFamily="34" charset="0"/>
                              <a:cs typeface="Arial" panose="020B0604020202020204" pitchFamily="34" charset="0"/>
                            </a:rPr>
                            <a:t> </a:t>
                          </a:r>
                          <a:r>
                            <a:rPr lang="it-IT" baseline="0" dirty="0" err="1">
                              <a:latin typeface="Arial" panose="020B0604020202020204" pitchFamily="34" charset="0"/>
                              <a:cs typeface="Arial" panose="020B0604020202020204" pitchFamily="34" charset="0"/>
                            </a:rPr>
                            <a:t>contraires</a:t>
                          </a:r>
                          <a:r>
                            <a:rPr lang="it-IT" baseline="0" dirty="0">
                              <a:latin typeface="Arial" panose="020B0604020202020204" pitchFamily="34" charset="0"/>
                              <a:cs typeface="Arial" panose="020B0604020202020204" pitchFamily="34" charset="0"/>
                            </a:rPr>
                            <a:t>. </a:t>
                          </a:r>
                          <a:endParaRPr lang="it-IT"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20123744-5FAA-6EF4-C4BE-F27E889F26A6}"/>
                  </a:ext>
                </a:extLst>
              </p:cNvPr>
              <p:cNvGraphicFramePr>
                <a:graphicFrameLocks noGrp="1"/>
              </p:cNvGraphicFramePr>
              <p:nvPr>
                <p:extLst>
                  <p:ext uri="{D42A27DB-BD31-4B8C-83A1-F6EECF244321}">
                    <p14:modId xmlns:p14="http://schemas.microsoft.com/office/powerpoint/2010/main" val="373182376"/>
                  </p:ext>
                </p:extLst>
              </p:nvPr>
            </p:nvGraphicFramePr>
            <p:xfrm>
              <a:off x="1248559" y="4319275"/>
              <a:ext cx="9691834" cy="1828800"/>
            </p:xfrm>
            <a:graphic>
              <a:graphicData uri="http://schemas.openxmlformats.org/drawingml/2006/table">
                <a:tbl>
                  <a:tblPr firstRow="1" bandRow="1">
                    <a:tableStyleId>{073A0DAA-6AF3-43AB-8588-CEC1D06C72B9}</a:tableStyleId>
                  </a:tblPr>
                  <a:tblGrid>
                    <a:gridCol w="2301683">
                      <a:extLst>
                        <a:ext uri="{9D8B030D-6E8A-4147-A177-3AD203B41FA5}">
                          <a16:colId xmlns:a16="http://schemas.microsoft.com/office/drawing/2014/main" val="1232996395"/>
                        </a:ext>
                      </a:extLst>
                    </a:gridCol>
                    <a:gridCol w="2458387">
                      <a:extLst>
                        <a:ext uri="{9D8B030D-6E8A-4147-A177-3AD203B41FA5}">
                          <a16:colId xmlns:a16="http://schemas.microsoft.com/office/drawing/2014/main" val="4154490535"/>
                        </a:ext>
                      </a:extLst>
                    </a:gridCol>
                    <a:gridCol w="2548328">
                      <a:extLst>
                        <a:ext uri="{9D8B030D-6E8A-4147-A177-3AD203B41FA5}">
                          <a16:colId xmlns:a16="http://schemas.microsoft.com/office/drawing/2014/main" val="4035849037"/>
                        </a:ext>
                      </a:extLst>
                    </a:gridCol>
                    <a:gridCol w="2383436">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463040">
                    <a:tc>
                      <a:txBody>
                        <a:bodyPr/>
                        <a:lstStyle/>
                        <a:p>
                          <a:endParaRPr lang="it-IT"/>
                        </a:p>
                      </a:txBody>
                      <a:tcPr anchor="ctr">
                        <a:blipFill>
                          <a:blip r:embed="rId3"/>
                          <a:stretch>
                            <a:fillRect l="-265" t="-26971" r="-321958" b="-6639"/>
                          </a:stretch>
                        </a:blipFill>
                      </a:tcPr>
                    </a:tc>
                    <a:tc>
                      <a:txBody>
                        <a:bodyPr/>
                        <a:lstStyle/>
                        <a:p>
                          <a:endParaRPr lang="it-IT"/>
                        </a:p>
                      </a:txBody>
                      <a:tcPr anchor="ctr">
                        <a:blipFill>
                          <a:blip r:embed="rId3"/>
                          <a:stretch>
                            <a:fillRect l="-94045" t="-26971" r="-201985" b="-6639"/>
                          </a:stretch>
                        </a:blipFill>
                      </a:tcPr>
                    </a:tc>
                    <a:tc>
                      <a:txBody>
                        <a:bodyPr/>
                        <a:lstStyle/>
                        <a:p>
                          <a:endParaRPr lang="it-IT"/>
                        </a:p>
                      </a:txBody>
                      <a:tcPr anchor="ctr">
                        <a:blipFill>
                          <a:blip r:embed="rId3"/>
                          <a:stretch>
                            <a:fillRect l="-186635" t="-26971" r="-94272" b="-6639"/>
                          </a:stretch>
                        </a:blipFill>
                      </a:tcPr>
                    </a:tc>
                    <a:tc>
                      <a:txBody>
                        <a:bodyPr/>
                        <a:lstStyle/>
                        <a:p>
                          <a:endParaRPr lang="it-IT"/>
                        </a:p>
                      </a:txBody>
                      <a:tcPr anchor="ctr">
                        <a:blipFill>
                          <a:blip r:embed="rId3"/>
                          <a:stretch>
                            <a:fillRect l="-307161" t="-26971" r="-1023" b="-6639"/>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4" tgtFrame="&quot;_blank&quot;"/>
            <a:extLst>
              <a:ext uri="{FF2B5EF4-FFF2-40B4-BE49-F238E27FC236}">
                <a16:creationId xmlns:a16="http://schemas.microsoft.com/office/drawing/2014/main" id="{D444CC1B-C44C-9056-4EC6-9C596A538C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3" name="ZoneTexte 2">
            <a:extLst>
              <a:ext uri="{FF2B5EF4-FFF2-40B4-BE49-F238E27FC236}">
                <a16:creationId xmlns:a16="http://schemas.microsoft.com/office/drawing/2014/main" id="{1A620500-7C8B-D1FB-906F-64393AD47D70}"/>
              </a:ext>
            </a:extLst>
          </p:cNvPr>
          <p:cNvSpPr txBox="1"/>
          <p:nvPr/>
        </p:nvSpPr>
        <p:spPr>
          <a:xfrm>
            <a:off x="8804902" y="91703"/>
            <a:ext cx="3275256"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Question inspirée des sujets 0</a:t>
            </a:r>
            <a:endParaRPr lang="it-IT"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A839424F-EEF3-733B-DAC9-F21AAC5C581C}"/>
                  </a:ext>
                </a:extLst>
              </p:cNvPr>
              <p:cNvSpPr txBox="1"/>
              <p:nvPr/>
            </p:nvSpPr>
            <p:spPr>
              <a:xfrm>
                <a:off x="1045232" y="2018039"/>
                <a:ext cx="7069371" cy="923330"/>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On donne ci-contre la courbe représentative </a:t>
                </a:r>
                <a14:m>
                  <m:oMath xmlns:m="http://schemas.openxmlformats.org/officeDocument/2006/math">
                    <m:r>
                      <a:rPr lang="fr-FR" i="1" smtClean="0">
                        <a:latin typeface="Cambria Math" panose="02040503050406030204" pitchFamily="18" charset="0"/>
                        <a:ea typeface="Cambria Math" panose="02040503050406030204" pitchFamily="18" charset="0"/>
                        <a:cs typeface="Arial" panose="020B0604020202020204" pitchFamily="34" charset="0"/>
                      </a:rPr>
                      <m:t>𝒞</m:t>
                    </m:r>
                  </m:oMath>
                </a14:m>
                <a:r>
                  <a:rPr lang="it-IT" dirty="0">
                    <a:latin typeface="Arial" panose="020B0604020202020204" pitchFamily="34" charset="0"/>
                    <a:cs typeface="Arial" panose="020B0604020202020204" pitchFamily="34" charset="0"/>
                  </a:rPr>
                  <a:t> d’une </a:t>
                </a:r>
                <a:r>
                  <a:rPr lang="it-IT" dirty="0" err="1">
                    <a:latin typeface="Arial" panose="020B0604020202020204" pitchFamily="34" charset="0"/>
                    <a:cs typeface="Arial" panose="020B0604020202020204" pitchFamily="34" charset="0"/>
                  </a:rPr>
                  <a:t>fonction</a:t>
                </a:r>
                <a:r>
                  <a:rPr lang="it-IT" dirty="0">
                    <a:latin typeface="Arial" panose="020B0604020202020204" pitchFamily="34" charset="0"/>
                    <a:cs typeface="Arial" panose="020B0604020202020204" pitchFamily="34" charset="0"/>
                  </a:rPr>
                  <a:t> </a:t>
                </a:r>
                <a14:m>
                  <m:oMath xmlns:m="http://schemas.openxmlformats.org/officeDocument/2006/math">
                    <m:r>
                      <a:rPr lang="fr-FR" b="0" i="1" smtClean="0">
                        <a:latin typeface="Cambria Math" panose="02040503050406030204" pitchFamily="18" charset="0"/>
                        <a:cs typeface="Arial" panose="020B0604020202020204" pitchFamily="34" charset="0"/>
                      </a:rPr>
                      <m:t>𝑓</m:t>
                    </m:r>
                  </m:oMath>
                </a14:m>
                <a:endParaRPr lang="it-IT" dirty="0">
                  <a:latin typeface="Arial" panose="020B0604020202020204" pitchFamily="34" charset="0"/>
                  <a:cs typeface="Arial" panose="020B0604020202020204" pitchFamily="34" charset="0"/>
                </a:endParaRPr>
              </a:p>
              <a:p>
                <a:r>
                  <a:rPr lang="it-IT" dirty="0" err="1">
                    <a:latin typeface="Arial" panose="020B0604020202020204" pitchFamily="34" charset="0"/>
                    <a:cs typeface="Arial" panose="020B0604020202020204" pitchFamily="34" charset="0"/>
                  </a:rPr>
                  <a:t>définie</a:t>
                </a:r>
                <a:r>
                  <a:rPr lang="it-IT" dirty="0">
                    <a:latin typeface="Arial" panose="020B0604020202020204" pitchFamily="34" charset="0"/>
                    <a:cs typeface="Arial" panose="020B0604020202020204" pitchFamily="34" charset="0"/>
                  </a:rPr>
                  <a:t> sur l’</a:t>
                </a:r>
                <a:r>
                  <a:rPr lang="it-IT" dirty="0" err="1">
                    <a:latin typeface="Arial" panose="020B0604020202020204" pitchFamily="34" charset="0"/>
                    <a:cs typeface="Arial" panose="020B0604020202020204" pitchFamily="34" charset="0"/>
                  </a:rPr>
                  <a:t>intervalle</a:t>
                </a:r>
                <a:r>
                  <a:rPr lang="it-IT" dirty="0">
                    <a:latin typeface="Arial" panose="020B0604020202020204" pitchFamily="34" charset="0"/>
                    <a:cs typeface="Arial" panose="020B0604020202020204" pitchFamily="34" charset="0"/>
                  </a:rPr>
                  <a:t> </a:t>
                </a:r>
                <a14:m>
                  <m:oMath xmlns:m="http://schemas.openxmlformats.org/officeDocument/2006/math">
                    <m:d>
                      <m:dPr>
                        <m:begChr m:val="["/>
                        <m:endChr m:val="]"/>
                        <m:ctrlPr>
                          <a:rPr lang="it-IT"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−3 ;2</m:t>
                        </m:r>
                      </m:e>
                    </m:d>
                  </m:oMath>
                </a14:m>
                <a:r>
                  <a:rPr lang="it-IT" dirty="0">
                    <a:latin typeface="Arial" panose="020B0604020202020204" pitchFamily="34" charset="0"/>
                    <a:cs typeface="Arial" panose="020B0604020202020204" pitchFamily="34" charset="0"/>
                  </a:rPr>
                  <a:t>. On s’</a:t>
                </a:r>
                <a:r>
                  <a:rPr lang="it-IT" dirty="0" err="1">
                    <a:latin typeface="Arial" panose="020B0604020202020204" pitchFamily="34" charset="0"/>
                    <a:cs typeface="Arial" panose="020B0604020202020204" pitchFamily="34" charset="0"/>
                  </a:rPr>
                  <a:t>intéresse</a:t>
                </a:r>
                <a:r>
                  <a:rPr lang="it-IT" dirty="0">
                    <a:latin typeface="Arial" panose="020B0604020202020204" pitchFamily="34" charset="0"/>
                    <a:cs typeface="Arial" panose="020B0604020202020204" pitchFamily="34" charset="0"/>
                  </a:rPr>
                  <a:t> à l’</a:t>
                </a:r>
                <a:r>
                  <a:rPr lang="it-IT" dirty="0" err="1">
                    <a:latin typeface="Arial" panose="020B0604020202020204" pitchFamily="34" charset="0"/>
                    <a:cs typeface="Arial" panose="020B0604020202020204" pitchFamily="34" charset="0"/>
                  </a:rPr>
                  <a:t>équation</a:t>
                </a:r>
                <a:r>
                  <a:rPr lang="it-IT" dirty="0">
                    <a:latin typeface="Arial" panose="020B0604020202020204" pitchFamily="34" charset="0"/>
                    <a:cs typeface="Arial" panose="020B0604020202020204" pitchFamily="34" charset="0"/>
                  </a:rPr>
                  <a:t> </a:t>
                </a:r>
                <a14:m>
                  <m:oMath xmlns:m="http://schemas.openxmlformats.org/officeDocument/2006/math">
                    <m:r>
                      <a:rPr lang="fr-FR" b="0" i="1" smtClean="0">
                        <a:latin typeface="Cambria Math" panose="02040503050406030204" pitchFamily="18" charset="0"/>
                        <a:cs typeface="Arial" panose="020B0604020202020204" pitchFamily="34" charset="0"/>
                      </a:rPr>
                      <m:t>𝑓</m:t>
                    </m:r>
                    <m:d>
                      <m:dPr>
                        <m:ctrlPr>
                          <a:rPr lang="fr-FR" b="0"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𝑥</m:t>
                        </m:r>
                      </m:e>
                    </m:d>
                    <m:r>
                      <a:rPr lang="fr-FR" b="0" i="1" smtClean="0">
                        <a:latin typeface="Cambria Math" panose="02040503050406030204" pitchFamily="18" charset="0"/>
                        <a:cs typeface="Arial" panose="020B0604020202020204" pitchFamily="34" charset="0"/>
                      </a:rPr>
                      <m:t>=0</m:t>
                    </m:r>
                  </m:oMath>
                </a14:m>
                <a:r>
                  <a:rPr lang="it-IT" dirty="0">
                    <a:latin typeface="Arial" panose="020B0604020202020204" pitchFamily="34" charset="0"/>
                    <a:cs typeface="Arial" panose="020B0604020202020204" pitchFamily="34" charset="0"/>
                  </a:rPr>
                  <a:t>. </a:t>
                </a:r>
              </a:p>
              <a:p>
                <a:r>
                  <a:rPr lang="it-IT" dirty="0">
                    <a:latin typeface="Arial" panose="020B0604020202020204" pitchFamily="34" charset="0"/>
                    <a:cs typeface="Arial" panose="020B0604020202020204" pitchFamily="34" charset="0"/>
                  </a:rPr>
                  <a:t>Une </a:t>
                </a:r>
                <a:r>
                  <a:rPr lang="it-IT" dirty="0" err="1">
                    <a:latin typeface="Arial" panose="020B0604020202020204" pitchFamily="34" charset="0"/>
                    <a:cs typeface="Arial" panose="020B0604020202020204" pitchFamily="34" charset="0"/>
                  </a:rPr>
                  <a:t>seule</a:t>
                </a:r>
                <a:r>
                  <a:rPr lang="it-IT" dirty="0">
                    <a:latin typeface="Arial" panose="020B0604020202020204" pitchFamily="34" charset="0"/>
                    <a:cs typeface="Arial" panose="020B0604020202020204" pitchFamily="34" charset="0"/>
                  </a:rPr>
                  <a:t> de </a:t>
                </a:r>
                <a:r>
                  <a:rPr lang="it-IT" dirty="0" err="1">
                    <a:latin typeface="Arial" panose="020B0604020202020204" pitchFamily="34" charset="0"/>
                    <a:cs typeface="Arial" panose="020B0604020202020204" pitchFamily="34" charset="0"/>
                  </a:rPr>
                  <a:t>ces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propositions</a:t>
                </a:r>
                <a:r>
                  <a:rPr lang="it-IT" dirty="0">
                    <a:latin typeface="Arial" panose="020B0604020202020204" pitchFamily="34" charset="0"/>
                    <a:cs typeface="Arial" panose="020B0604020202020204" pitchFamily="34" charset="0"/>
                  </a:rPr>
                  <a:t> est </a:t>
                </a:r>
                <a:r>
                  <a:rPr lang="it-IT" dirty="0" err="1">
                    <a:latin typeface="Arial" panose="020B0604020202020204" pitchFamily="34" charset="0"/>
                    <a:cs typeface="Arial" panose="020B0604020202020204" pitchFamily="34" charset="0"/>
                  </a:rPr>
                  <a:t>exacte</a:t>
                </a:r>
                <a:r>
                  <a:rPr lang="it-IT" dirty="0">
                    <a:latin typeface="Arial" panose="020B0604020202020204" pitchFamily="34" charset="0"/>
                    <a:cs typeface="Arial" panose="020B0604020202020204" pitchFamily="34" charset="0"/>
                  </a:rPr>
                  <a:t> : </a:t>
                </a:r>
              </a:p>
            </p:txBody>
          </p:sp>
        </mc:Choice>
        <mc:Fallback xmlns="">
          <p:sp>
            <p:nvSpPr>
              <p:cNvPr id="4" name="ZoneTexte 3">
                <a:extLst>
                  <a:ext uri="{FF2B5EF4-FFF2-40B4-BE49-F238E27FC236}">
                    <a16:creationId xmlns:a16="http://schemas.microsoft.com/office/drawing/2014/main" id="{0579A6DA-4CF8-E3DC-731D-67258EA58EE4}"/>
                  </a:ext>
                </a:extLst>
              </p:cNvPr>
              <p:cNvSpPr txBox="1">
                <a:spLocks noRot="1" noChangeAspect="1" noMove="1" noResize="1" noEditPoints="1" noAdjustHandles="1" noChangeArrowheads="1" noChangeShapeType="1" noTextEdit="1"/>
              </p:cNvSpPr>
              <p:nvPr/>
            </p:nvSpPr>
            <p:spPr>
              <a:xfrm>
                <a:off x="1045232" y="2018039"/>
                <a:ext cx="7069371" cy="923330"/>
              </a:xfrm>
              <a:prstGeom prst="rect">
                <a:avLst/>
              </a:prstGeom>
              <a:blipFill>
                <a:blip r:embed="rId6"/>
                <a:stretch>
                  <a:fillRect l="-690" t="-3289" b="-9211"/>
                </a:stretch>
              </a:blipFill>
            </p:spPr>
            <p:txBody>
              <a:bodyPr/>
              <a:lstStyle/>
              <a:p>
                <a:r>
                  <a:rPr lang="it-IT">
                    <a:noFill/>
                  </a:rPr>
                  <a:t> </a:t>
                </a:r>
              </a:p>
            </p:txBody>
          </p:sp>
        </mc:Fallback>
      </mc:AlternateContent>
      <p:sp>
        <p:nvSpPr>
          <p:cNvPr id="8" name="Rectangle 7">
            <a:extLst>
              <a:ext uri="{FF2B5EF4-FFF2-40B4-BE49-F238E27FC236}">
                <a16:creationId xmlns:a16="http://schemas.microsoft.com/office/drawing/2014/main" id="{6D5B9A9A-77B6-6CD9-3A76-20BD97C07352}"/>
              </a:ext>
            </a:extLst>
          </p:cNvPr>
          <p:cNvSpPr/>
          <p:nvPr/>
        </p:nvSpPr>
        <p:spPr>
          <a:xfrm>
            <a:off x="2851686" y="2941369"/>
            <a:ext cx="2061274" cy="6679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age 4">
            <a:extLst>
              <a:ext uri="{FF2B5EF4-FFF2-40B4-BE49-F238E27FC236}">
                <a16:creationId xmlns:a16="http://schemas.microsoft.com/office/drawing/2014/main" id="{84F7EA92-A6A3-B327-BC82-CF78E8887021}"/>
              </a:ext>
            </a:extLst>
          </p:cNvPr>
          <p:cNvPicPr>
            <a:picLocks noChangeAspect="1"/>
          </p:cNvPicPr>
          <p:nvPr/>
        </p:nvPicPr>
        <p:blipFill>
          <a:blip r:embed="rId7"/>
          <a:stretch>
            <a:fillRect/>
          </a:stretch>
        </p:blipFill>
        <p:spPr>
          <a:xfrm>
            <a:off x="8114603" y="835882"/>
            <a:ext cx="2838450" cy="3209925"/>
          </a:xfrm>
          <a:prstGeom prst="rect">
            <a:avLst/>
          </a:prstGeom>
        </p:spPr>
      </p:pic>
      <p:sp>
        <p:nvSpPr>
          <p:cNvPr id="2" name="ZoneTexte 1">
            <a:extLst>
              <a:ext uri="{FF2B5EF4-FFF2-40B4-BE49-F238E27FC236}">
                <a16:creationId xmlns:a16="http://schemas.microsoft.com/office/drawing/2014/main" id="{53BFDEED-BC27-08DF-37FB-2BC176D6D865}"/>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p:sp>
        <p:nvSpPr>
          <p:cNvPr id="6" name="Ellipse 5">
            <a:extLst>
              <a:ext uri="{FF2B5EF4-FFF2-40B4-BE49-F238E27FC236}">
                <a16:creationId xmlns:a16="http://schemas.microsoft.com/office/drawing/2014/main" id="{87B648CB-077B-959D-1EBD-F9C1C2DE3AC3}"/>
              </a:ext>
            </a:extLst>
          </p:cNvPr>
          <p:cNvSpPr/>
          <p:nvPr/>
        </p:nvSpPr>
        <p:spPr>
          <a:xfrm>
            <a:off x="6096000" y="4208206"/>
            <a:ext cx="2349910" cy="2094271"/>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4717626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53C31-4056-811E-C445-B19D6535B30D}"/>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9A0D73C8-1509-E8D5-DDA0-F5572977BFD3}"/>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n°3</a:t>
            </a:r>
            <a:endParaRPr lang="it-IT" sz="2400" dirty="0">
              <a:latin typeface="Arial Black" panose="020B0A04020102020204" pitchFamily="34" charset="0"/>
            </a:endParaRPr>
          </a:p>
        </p:txBody>
      </p:sp>
      <mc:AlternateContent xmlns:mc="http://schemas.openxmlformats.org/markup-compatibility/2006">
        <mc:Choice xmlns:a14="http://schemas.microsoft.com/office/drawing/2010/main" Requires="a14">
          <p:sp>
            <p:nvSpPr>
              <p:cNvPr id="15" name="ZoneTexte 14">
                <a:extLst>
                  <a:ext uri="{FF2B5EF4-FFF2-40B4-BE49-F238E27FC236}">
                    <a16:creationId xmlns:a16="http://schemas.microsoft.com/office/drawing/2014/main" id="{F7912323-4F95-8450-1F19-D81753370064}"/>
                  </a:ext>
                </a:extLst>
              </p:cNvPr>
              <p:cNvSpPr txBox="1"/>
              <p:nvPr/>
            </p:nvSpPr>
            <p:spPr>
              <a:xfrm>
                <a:off x="3812615" y="802476"/>
                <a:ext cx="4563717" cy="707886"/>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La seule droite pouvant correspondre à l’équation </a:t>
                </a:r>
                <a14:m>
                  <m:oMath xmlns:m="http://schemas.openxmlformats.org/officeDocument/2006/math">
                    <m:r>
                      <a:rPr lang="fr-FR" sz="2000" b="0" i="1" smtClean="0">
                        <a:latin typeface="Cambria Math" panose="02040503050406030204" pitchFamily="18" charset="0"/>
                        <a:cs typeface="Arial" panose="020B0604020202020204" pitchFamily="34" charset="0"/>
                      </a:rPr>
                      <m:t>𝑦</m:t>
                    </m:r>
                    <m:r>
                      <a:rPr lang="fr-FR" sz="2000" b="0" i="1" smtClean="0">
                        <a:latin typeface="Cambria Math" panose="02040503050406030204" pitchFamily="18" charset="0"/>
                        <a:cs typeface="Arial" panose="020B0604020202020204" pitchFamily="34" charset="0"/>
                      </a:rPr>
                      <m:t>=−2</m:t>
                    </m:r>
                    <m:r>
                      <a:rPr lang="fr-FR" sz="2000" b="0" i="1" smtClean="0">
                        <a:latin typeface="Cambria Math" panose="02040503050406030204" pitchFamily="18" charset="0"/>
                        <a:cs typeface="Arial" panose="020B0604020202020204" pitchFamily="34" charset="0"/>
                      </a:rPr>
                      <m:t>𝑥</m:t>
                    </m:r>
                    <m:r>
                      <a:rPr lang="fr-FR" sz="2000" b="0" i="1" smtClean="0">
                        <a:latin typeface="Cambria Math" panose="02040503050406030204" pitchFamily="18" charset="0"/>
                        <a:cs typeface="Arial" panose="020B0604020202020204" pitchFamily="34" charset="0"/>
                      </a:rPr>
                      <m:t>+5</m:t>
                    </m:r>
                  </m:oMath>
                </a14:m>
                <a:r>
                  <a:rPr lang="fr-FR" sz="2000" dirty="0">
                    <a:latin typeface="Arial" panose="020B0604020202020204" pitchFamily="34" charset="0"/>
                    <a:cs typeface="Arial" panose="020B0604020202020204" pitchFamily="34" charset="0"/>
                  </a:rPr>
                  <a:t> est : </a:t>
                </a:r>
              </a:p>
            </p:txBody>
          </p:sp>
        </mc:Choice>
        <mc:Fallback>
          <p:sp>
            <p:nvSpPr>
              <p:cNvPr id="15" name="ZoneTexte 14">
                <a:extLst>
                  <a:ext uri="{FF2B5EF4-FFF2-40B4-BE49-F238E27FC236}">
                    <a16:creationId xmlns:a16="http://schemas.microsoft.com/office/drawing/2014/main" id="{F7912323-4F95-8450-1F19-D81753370064}"/>
                  </a:ext>
                </a:extLst>
              </p:cNvPr>
              <p:cNvSpPr txBox="1">
                <a:spLocks noRot="1" noChangeAspect="1" noMove="1" noResize="1" noEditPoints="1" noAdjustHandles="1" noChangeArrowheads="1" noChangeShapeType="1" noTextEdit="1"/>
              </p:cNvSpPr>
              <p:nvPr/>
            </p:nvSpPr>
            <p:spPr>
              <a:xfrm>
                <a:off x="3812615" y="802476"/>
                <a:ext cx="4563717" cy="707886"/>
              </a:xfrm>
              <a:prstGeom prst="rect">
                <a:avLst/>
              </a:prstGeom>
              <a:blipFill>
                <a:blip r:embed="rId3"/>
                <a:stretch>
                  <a:fillRect l="-1335" t="-4310" b="-155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CF3EE8B9-A163-A4D0-346B-033B566D3604}"/>
                  </a:ext>
                </a:extLst>
              </p:cNvPr>
              <p:cNvGraphicFramePr>
                <a:graphicFrameLocks noGrp="1"/>
              </p:cNvGraphicFramePr>
              <p:nvPr/>
            </p:nvGraphicFramePr>
            <p:xfrm>
              <a:off x="2030474" y="2818631"/>
              <a:ext cx="8128000" cy="1220732"/>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49892">
                    <a:tc>
                      <a:txBody>
                        <a:bodyPr/>
                        <a:lstStyle/>
                        <a:p>
                          <a:pPr algn="ctr"/>
                          <a:r>
                            <a:rPr lang="fr-FR" dirty="0"/>
                            <a:t>La droite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𝐷</m:t>
                                  </m:r>
                                </m:e>
                                <m:sub>
                                  <m:r>
                                    <a:rPr lang="fr-FR" b="0" i="1" smtClean="0">
                                      <a:latin typeface="Cambria Math" panose="02040503050406030204" pitchFamily="18" charset="0"/>
                                    </a:rPr>
                                    <m:t>1</m:t>
                                  </m:r>
                                </m:sub>
                              </m:sSub>
                            </m:oMath>
                          </a14:m>
                          <a:endParaRPr lang="it-IT" dirty="0"/>
                        </a:p>
                      </a:txBody>
                      <a:tcPr anchor="ctr"/>
                    </a:tc>
                    <a:tc>
                      <a:txBody>
                        <a:bodyPr/>
                        <a:lstStyle/>
                        <a:p>
                          <a:pPr algn="ctr"/>
                          <a:r>
                            <a:rPr lang="fr-FR" dirty="0"/>
                            <a:t>La droite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𝐷</m:t>
                                  </m:r>
                                </m:e>
                                <m:sub>
                                  <m:r>
                                    <a:rPr lang="fr-FR" b="0" i="1" smtClean="0">
                                      <a:latin typeface="Cambria Math" panose="02040503050406030204" pitchFamily="18" charset="0"/>
                                    </a:rPr>
                                    <m:t>2</m:t>
                                  </m:r>
                                </m:sub>
                              </m:sSub>
                            </m:oMath>
                          </a14:m>
                          <a:endParaRPr lang="it-IT" dirty="0"/>
                        </a:p>
                      </a:txBody>
                      <a:tcPr anchor="ctr"/>
                    </a:tc>
                    <a:tc>
                      <a:txBody>
                        <a:bodyPr/>
                        <a:lstStyle/>
                        <a:p>
                          <a:pPr algn="ctr"/>
                          <a:r>
                            <a:rPr lang="fr-FR" dirty="0"/>
                            <a:t>La droite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𝐷</m:t>
                                  </m:r>
                                </m:e>
                                <m:sub>
                                  <m:r>
                                    <a:rPr lang="fr-FR" b="0" i="1" smtClean="0">
                                      <a:latin typeface="Cambria Math" panose="02040503050406030204" pitchFamily="18" charset="0"/>
                                    </a:rPr>
                                    <m:t>3</m:t>
                                  </m:r>
                                </m:sub>
                              </m:sSub>
                            </m:oMath>
                          </a14:m>
                          <a:endParaRPr lang="it-IT" dirty="0"/>
                        </a:p>
                      </a:txBody>
                      <a:tcPr anchor="ctr"/>
                    </a:tc>
                    <a:tc>
                      <a:txBody>
                        <a:bodyPr/>
                        <a:lstStyle/>
                        <a:p>
                          <a:pPr algn="ctr"/>
                          <a:r>
                            <a:rPr lang="fr-FR" dirty="0"/>
                            <a:t>La droite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𝐷</m:t>
                                  </m:r>
                                </m:e>
                                <m:sub>
                                  <m:r>
                                    <a:rPr lang="fr-FR" b="0" i="1" smtClean="0">
                                      <a:latin typeface="Cambria Math" panose="02040503050406030204" pitchFamily="18" charset="0"/>
                                    </a:rPr>
                                    <m:t>4</m:t>
                                  </m:r>
                                </m:sub>
                              </m:sSub>
                            </m:oMath>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269A3450-9C50-1EE6-45E3-EFF1A8C61B78}"/>
                  </a:ext>
                </a:extLst>
              </p:cNvPr>
              <p:cNvGraphicFramePr>
                <a:graphicFrameLocks noGrp="1"/>
              </p:cNvGraphicFramePr>
              <p:nvPr>
                <p:extLst>
                  <p:ext uri="{D42A27DB-BD31-4B8C-83A1-F6EECF244321}">
                    <p14:modId xmlns:p14="http://schemas.microsoft.com/office/powerpoint/2010/main" val="3827960531"/>
                  </p:ext>
                </p:extLst>
              </p:nvPr>
            </p:nvGraphicFramePr>
            <p:xfrm>
              <a:off x="2030474" y="2818631"/>
              <a:ext cx="8128000" cy="1220732"/>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49892">
                    <a:tc>
                      <a:txBody>
                        <a:bodyPr/>
                        <a:lstStyle/>
                        <a:p>
                          <a:endParaRPr lang="it-IT"/>
                        </a:p>
                      </a:txBody>
                      <a:tcPr anchor="ctr">
                        <a:blipFill>
                          <a:blip r:embed="rId4"/>
                          <a:stretch>
                            <a:fillRect l="-299" t="-47143" r="-300599" b="-1429"/>
                          </a:stretch>
                        </a:blipFill>
                      </a:tcPr>
                    </a:tc>
                    <a:tc>
                      <a:txBody>
                        <a:bodyPr/>
                        <a:lstStyle/>
                        <a:p>
                          <a:endParaRPr lang="it-IT"/>
                        </a:p>
                      </a:txBody>
                      <a:tcPr anchor="ctr">
                        <a:blipFill>
                          <a:blip r:embed="rId4"/>
                          <a:stretch>
                            <a:fillRect l="-100601" t="-47143" r="-201502" b="-1429"/>
                          </a:stretch>
                        </a:blipFill>
                      </a:tcPr>
                    </a:tc>
                    <a:tc>
                      <a:txBody>
                        <a:bodyPr/>
                        <a:lstStyle/>
                        <a:p>
                          <a:endParaRPr lang="it-IT"/>
                        </a:p>
                      </a:txBody>
                      <a:tcPr anchor="ctr">
                        <a:blipFill>
                          <a:blip r:embed="rId4"/>
                          <a:stretch>
                            <a:fillRect l="-200000" t="-47143" r="-100898" b="-1429"/>
                          </a:stretch>
                        </a:blipFill>
                      </a:tcPr>
                    </a:tc>
                    <a:tc>
                      <a:txBody>
                        <a:bodyPr/>
                        <a:lstStyle/>
                        <a:p>
                          <a:endParaRPr lang="it-IT"/>
                        </a:p>
                      </a:txBody>
                      <a:tcPr anchor="ctr">
                        <a:blipFill>
                          <a:blip r:embed="rId4"/>
                          <a:stretch>
                            <a:fillRect l="-300901" t="-47143" r="-1201" b="-1429"/>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5" tgtFrame="&quot;_blank&quot;"/>
            <a:extLst>
              <a:ext uri="{FF2B5EF4-FFF2-40B4-BE49-F238E27FC236}">
                <a16:creationId xmlns:a16="http://schemas.microsoft.com/office/drawing/2014/main" id="{F7E9D5AE-62B2-AD16-5B37-511B61F2303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4" name="ZoneTexte 3">
            <a:extLst>
              <a:ext uri="{FF2B5EF4-FFF2-40B4-BE49-F238E27FC236}">
                <a16:creationId xmlns:a16="http://schemas.microsoft.com/office/drawing/2014/main" id="{E62C691D-6E69-E70E-8C3B-2A35339C96D7}"/>
              </a:ext>
            </a:extLst>
          </p:cNvPr>
          <p:cNvSpPr txBox="1"/>
          <p:nvPr/>
        </p:nvSpPr>
        <p:spPr>
          <a:xfrm>
            <a:off x="8858864" y="165765"/>
            <a:ext cx="3005951"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Question issue des sujets 0</a:t>
            </a:r>
            <a:endParaRPr lang="it-IT"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44B61042-7191-931F-7C62-6638669EB20B}"/>
              </a:ext>
            </a:extLst>
          </p:cNvPr>
          <p:cNvPicPr>
            <a:picLocks noChangeAspect="1"/>
          </p:cNvPicPr>
          <p:nvPr/>
        </p:nvPicPr>
        <p:blipFill>
          <a:blip r:embed="rId7"/>
          <a:stretch>
            <a:fillRect/>
          </a:stretch>
        </p:blipFill>
        <p:spPr>
          <a:xfrm>
            <a:off x="2030474" y="4279330"/>
            <a:ext cx="8128000" cy="1484604"/>
          </a:xfrm>
          <a:prstGeom prst="rect">
            <a:avLst/>
          </a:prstGeom>
        </p:spPr>
      </p:pic>
      <p:sp>
        <p:nvSpPr>
          <p:cNvPr id="2" name="ZoneTexte 1">
            <a:extLst>
              <a:ext uri="{FF2B5EF4-FFF2-40B4-BE49-F238E27FC236}">
                <a16:creationId xmlns:a16="http://schemas.microsoft.com/office/drawing/2014/main" id="{A6314648-F447-1E9E-6F47-8471FB051325}"/>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p:cxnSp>
        <p:nvCxnSpPr>
          <p:cNvPr id="6" name="Connecteur droit avec flèche 5">
            <a:extLst>
              <a:ext uri="{FF2B5EF4-FFF2-40B4-BE49-F238E27FC236}">
                <a16:creationId xmlns:a16="http://schemas.microsoft.com/office/drawing/2014/main" id="{D53BE270-CC6D-DC55-A38B-E8D85B95B77C}"/>
              </a:ext>
            </a:extLst>
          </p:cNvPr>
          <p:cNvCxnSpPr/>
          <p:nvPr/>
        </p:nvCxnSpPr>
        <p:spPr>
          <a:xfrm flipV="1">
            <a:off x="5378245" y="1425677"/>
            <a:ext cx="442452" cy="648929"/>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7" name="ZoneTexte 6">
            <a:extLst>
              <a:ext uri="{FF2B5EF4-FFF2-40B4-BE49-F238E27FC236}">
                <a16:creationId xmlns:a16="http://schemas.microsoft.com/office/drawing/2014/main" id="{19E1D77F-3BBE-E734-9BEB-E18C777AA771}"/>
              </a:ext>
            </a:extLst>
          </p:cNvPr>
          <p:cNvSpPr txBox="1"/>
          <p:nvPr/>
        </p:nvSpPr>
        <p:spPr>
          <a:xfrm>
            <a:off x="2474630" y="1608056"/>
            <a:ext cx="2903615" cy="923330"/>
          </a:xfrm>
          <a:prstGeom prst="rect">
            <a:avLst/>
          </a:prstGeom>
          <a:noFill/>
        </p:spPr>
        <p:txBody>
          <a:bodyPr wrap="none" rtlCol="0">
            <a:spAutoFit/>
          </a:bodyPr>
          <a:lstStyle/>
          <a:p>
            <a:r>
              <a:rPr lang="fr-FR" dirty="0">
                <a:solidFill>
                  <a:srgbClr val="00B0F0"/>
                </a:solidFill>
              </a:rPr>
              <a:t>Le coefficient directeur est </a:t>
            </a:r>
            <a:br>
              <a:rPr lang="fr-FR" dirty="0">
                <a:solidFill>
                  <a:srgbClr val="00B0F0"/>
                </a:solidFill>
              </a:rPr>
            </a:br>
            <a:r>
              <a:rPr lang="fr-FR" dirty="0">
                <a:solidFill>
                  <a:srgbClr val="00B0F0"/>
                </a:solidFill>
              </a:rPr>
              <a:t>négatif donc la droite est </a:t>
            </a:r>
            <a:br>
              <a:rPr lang="fr-FR" dirty="0">
                <a:solidFill>
                  <a:srgbClr val="00B0F0"/>
                </a:solidFill>
              </a:rPr>
            </a:br>
            <a:r>
              <a:rPr lang="fr-FR" dirty="0">
                <a:solidFill>
                  <a:srgbClr val="00B0F0"/>
                </a:solidFill>
              </a:rPr>
              <a:t>décroissante</a:t>
            </a:r>
            <a:endParaRPr lang="it-IT" dirty="0">
              <a:solidFill>
                <a:srgbClr val="00B0F0"/>
              </a:solidFill>
            </a:endParaRPr>
          </a:p>
        </p:txBody>
      </p:sp>
      <p:cxnSp>
        <p:nvCxnSpPr>
          <p:cNvPr id="17" name="Connecteur droit avec flèche 16">
            <a:extLst>
              <a:ext uri="{FF2B5EF4-FFF2-40B4-BE49-F238E27FC236}">
                <a16:creationId xmlns:a16="http://schemas.microsoft.com/office/drawing/2014/main" id="{4831A2B1-6C23-B2FE-85B6-19EC3A0BDC31}"/>
              </a:ext>
            </a:extLst>
          </p:cNvPr>
          <p:cNvCxnSpPr/>
          <p:nvPr/>
        </p:nvCxnSpPr>
        <p:spPr>
          <a:xfrm flipH="1" flipV="1">
            <a:off x="6597445" y="1425677"/>
            <a:ext cx="530942" cy="511278"/>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8" name="ZoneTexte 17">
            <a:extLst>
              <a:ext uri="{FF2B5EF4-FFF2-40B4-BE49-F238E27FC236}">
                <a16:creationId xmlns:a16="http://schemas.microsoft.com/office/drawing/2014/main" id="{AFC2DFD4-C645-AB5C-27A6-4FCA89E612EF}"/>
              </a:ext>
            </a:extLst>
          </p:cNvPr>
          <p:cNvSpPr txBox="1"/>
          <p:nvPr/>
        </p:nvSpPr>
        <p:spPr>
          <a:xfrm>
            <a:off x="7128387" y="1608056"/>
            <a:ext cx="3536609" cy="923330"/>
          </a:xfrm>
          <a:prstGeom prst="rect">
            <a:avLst/>
          </a:prstGeom>
          <a:noFill/>
        </p:spPr>
        <p:txBody>
          <a:bodyPr wrap="none" rtlCol="0">
            <a:spAutoFit/>
          </a:bodyPr>
          <a:lstStyle/>
          <a:p>
            <a:r>
              <a:rPr lang="fr-FR" dirty="0">
                <a:solidFill>
                  <a:srgbClr val="00B0F0"/>
                </a:solidFill>
              </a:rPr>
              <a:t>L’ordonnée à l’origine est positive </a:t>
            </a:r>
            <a:br>
              <a:rPr lang="fr-FR" dirty="0">
                <a:solidFill>
                  <a:srgbClr val="00B0F0"/>
                </a:solidFill>
              </a:rPr>
            </a:br>
            <a:r>
              <a:rPr lang="fr-FR" dirty="0">
                <a:solidFill>
                  <a:srgbClr val="00B0F0"/>
                </a:solidFill>
              </a:rPr>
              <a:t>donc la droite coupe l’axe des </a:t>
            </a:r>
            <a:br>
              <a:rPr lang="fr-FR" dirty="0">
                <a:solidFill>
                  <a:srgbClr val="00B0F0"/>
                </a:solidFill>
              </a:rPr>
            </a:br>
            <a:r>
              <a:rPr lang="fr-FR" dirty="0">
                <a:solidFill>
                  <a:srgbClr val="00B0F0"/>
                </a:solidFill>
              </a:rPr>
              <a:t>ordonnées au-dessus de l’origine</a:t>
            </a:r>
            <a:endParaRPr lang="it-IT" dirty="0">
              <a:solidFill>
                <a:srgbClr val="00B0F0"/>
              </a:solidFill>
            </a:endParaRPr>
          </a:p>
        </p:txBody>
      </p:sp>
      <p:sp>
        <p:nvSpPr>
          <p:cNvPr id="20" name="Ellipse 19">
            <a:extLst>
              <a:ext uri="{FF2B5EF4-FFF2-40B4-BE49-F238E27FC236}">
                <a16:creationId xmlns:a16="http://schemas.microsoft.com/office/drawing/2014/main" id="{E79D906C-B8D1-708A-3CB9-CBAE8A4FCEC6}"/>
              </a:ext>
            </a:extLst>
          </p:cNvPr>
          <p:cNvSpPr/>
          <p:nvPr/>
        </p:nvSpPr>
        <p:spPr>
          <a:xfrm>
            <a:off x="6312310" y="2664542"/>
            <a:ext cx="1651819" cy="3099392"/>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291315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6D3632-E50E-4F38-37B1-3D2B561C461A}"/>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01F5AC8-ED09-DD80-CC07-BDE420177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C66F857-775C-C431-4147-D2B39AB4861D}"/>
              </a:ext>
            </a:extLst>
          </p:cNvPr>
          <p:cNvSpPr/>
          <p:nvPr/>
        </p:nvSpPr>
        <p:spPr>
          <a:xfrm>
            <a:off x="0" y="-1"/>
            <a:ext cx="12192000" cy="68579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2" name="Image 1" descr="Formules mathématiques complexes sur un tableau noir">
            <a:extLst>
              <a:ext uri="{FF2B5EF4-FFF2-40B4-BE49-F238E27FC236}">
                <a16:creationId xmlns:a16="http://schemas.microsoft.com/office/drawing/2014/main" id="{E5C94A75-B7C7-B23F-0268-6816B3485235}"/>
              </a:ext>
            </a:extLst>
          </p:cNvPr>
          <p:cNvPicPr>
            <a:picLocks noChangeAspect="1"/>
          </p:cNvPicPr>
          <p:nvPr/>
        </p:nvPicPr>
        <p:blipFill>
          <a:blip r:embed="rId2">
            <a:alphaModFix amt="35000"/>
          </a:blip>
          <a:srcRect t="17496" r="-1" b="5429"/>
          <a:stretch>
            <a:fillRect/>
          </a:stretch>
        </p:blipFill>
        <p:spPr>
          <a:xfrm>
            <a:off x="-3068" y="10"/>
            <a:ext cx="12188932" cy="6857990"/>
          </a:xfrm>
          <a:prstGeom prst="rect">
            <a:avLst/>
          </a:prstGeom>
        </p:spPr>
      </p:pic>
      <p:sp>
        <p:nvSpPr>
          <p:cNvPr id="6" name="ZoneTexte 5">
            <a:extLst>
              <a:ext uri="{FF2B5EF4-FFF2-40B4-BE49-F238E27FC236}">
                <a16:creationId xmlns:a16="http://schemas.microsoft.com/office/drawing/2014/main" id="{19B8656F-78F2-7472-132A-7B5E992D8F11}"/>
              </a:ext>
            </a:extLst>
          </p:cNvPr>
          <p:cNvSpPr txBox="1"/>
          <p:nvPr/>
        </p:nvSpPr>
        <p:spPr>
          <a:xfrm>
            <a:off x="-3068" y="0"/>
            <a:ext cx="8867684" cy="584775"/>
          </a:xfrm>
          <a:prstGeom prst="rect">
            <a:avLst/>
          </a:prstGeom>
          <a:noFill/>
        </p:spPr>
        <p:txBody>
          <a:bodyPr wrap="none" rtlCol="0">
            <a:spAutoFit/>
          </a:bodyPr>
          <a:lstStyle/>
          <a:p>
            <a:r>
              <a:rPr lang="fr-FR" sz="3200" b="1" dirty="0">
                <a:solidFill>
                  <a:schemeClr val="accent1"/>
                </a:solidFill>
              </a:rPr>
              <a:t>Au programme de l’épreuve du baccalauréat : </a:t>
            </a:r>
            <a:endParaRPr lang="it-IT" sz="3200" b="1" dirty="0">
              <a:solidFill>
                <a:schemeClr val="accent1"/>
              </a:solidFill>
            </a:endParaRPr>
          </a:p>
        </p:txBody>
      </p:sp>
      <p:sp>
        <p:nvSpPr>
          <p:cNvPr id="8" name="ZoneTexte 7">
            <a:extLst>
              <a:ext uri="{FF2B5EF4-FFF2-40B4-BE49-F238E27FC236}">
                <a16:creationId xmlns:a16="http://schemas.microsoft.com/office/drawing/2014/main" id="{58985749-B854-095A-1A90-6FF86407B4D8}"/>
              </a:ext>
            </a:extLst>
          </p:cNvPr>
          <p:cNvSpPr txBox="1"/>
          <p:nvPr/>
        </p:nvSpPr>
        <p:spPr>
          <a:xfrm>
            <a:off x="698090" y="1002890"/>
            <a:ext cx="10266913" cy="5078313"/>
          </a:xfrm>
          <a:prstGeom prst="rect">
            <a:avLst/>
          </a:prstGeom>
          <a:noFill/>
        </p:spPr>
        <p:txBody>
          <a:bodyPr wrap="none" rtlCol="0">
            <a:spAutoFit/>
          </a:bodyPr>
          <a:lstStyle/>
          <a:p>
            <a:r>
              <a:rPr lang="fr-FR" sz="3600" dirty="0">
                <a:solidFill>
                  <a:schemeClr val="accent1"/>
                </a:solidFill>
              </a:rPr>
              <a:t>Thème 1 : </a:t>
            </a:r>
            <a:r>
              <a:rPr lang="it-IT" sz="3600" dirty="0" err="1">
                <a:solidFill>
                  <a:schemeClr val="accent1"/>
                </a:solidFill>
              </a:rPr>
              <a:t>Proportions</a:t>
            </a:r>
            <a:r>
              <a:rPr lang="it-IT" sz="3600" dirty="0">
                <a:solidFill>
                  <a:schemeClr val="accent1"/>
                </a:solidFill>
              </a:rPr>
              <a:t> et </a:t>
            </a:r>
            <a:r>
              <a:rPr lang="it-IT" sz="3600" dirty="0" err="1">
                <a:solidFill>
                  <a:schemeClr val="accent1"/>
                </a:solidFill>
              </a:rPr>
              <a:t>pourcentages</a:t>
            </a:r>
            <a:endParaRPr lang="it-IT" sz="3600" dirty="0">
              <a:solidFill>
                <a:schemeClr val="accent1"/>
              </a:solidFill>
            </a:endParaRPr>
          </a:p>
          <a:p>
            <a:endParaRPr lang="it-IT" sz="3600" dirty="0">
              <a:solidFill>
                <a:schemeClr val="accent1"/>
              </a:solidFill>
            </a:endParaRPr>
          </a:p>
          <a:p>
            <a:r>
              <a:rPr lang="it-IT" sz="3600" dirty="0" err="1">
                <a:solidFill>
                  <a:schemeClr val="accent1"/>
                </a:solidFill>
              </a:rPr>
              <a:t>Thème</a:t>
            </a:r>
            <a:r>
              <a:rPr lang="it-IT" sz="3600" dirty="0">
                <a:solidFill>
                  <a:schemeClr val="accent1"/>
                </a:solidFill>
              </a:rPr>
              <a:t> 2 : </a:t>
            </a:r>
            <a:r>
              <a:rPr lang="it-IT" sz="3600" dirty="0" err="1">
                <a:solidFill>
                  <a:schemeClr val="accent1"/>
                </a:solidFill>
              </a:rPr>
              <a:t>Evolutions</a:t>
            </a:r>
            <a:r>
              <a:rPr lang="it-IT" sz="3600" dirty="0">
                <a:solidFill>
                  <a:schemeClr val="accent1"/>
                </a:solidFill>
              </a:rPr>
              <a:t> et </a:t>
            </a:r>
            <a:r>
              <a:rPr lang="it-IT" sz="3600" dirty="0" err="1">
                <a:solidFill>
                  <a:schemeClr val="accent1"/>
                </a:solidFill>
              </a:rPr>
              <a:t>variations</a:t>
            </a:r>
            <a:endParaRPr lang="it-IT" sz="3600" dirty="0">
              <a:solidFill>
                <a:schemeClr val="accent1"/>
              </a:solidFill>
            </a:endParaRPr>
          </a:p>
          <a:p>
            <a:endParaRPr lang="it-IT" sz="3600" dirty="0">
              <a:solidFill>
                <a:schemeClr val="accent1"/>
              </a:solidFill>
            </a:endParaRPr>
          </a:p>
          <a:p>
            <a:r>
              <a:rPr lang="it-IT" sz="3600" dirty="0" err="1">
                <a:solidFill>
                  <a:schemeClr val="accent1"/>
                </a:solidFill>
              </a:rPr>
              <a:t>Thème</a:t>
            </a:r>
            <a:r>
              <a:rPr lang="it-IT" sz="3600" dirty="0">
                <a:solidFill>
                  <a:schemeClr val="accent1"/>
                </a:solidFill>
              </a:rPr>
              <a:t> 3 : </a:t>
            </a:r>
            <a:r>
              <a:rPr lang="it-IT" sz="3600" dirty="0" err="1">
                <a:solidFill>
                  <a:schemeClr val="accent1"/>
                </a:solidFill>
              </a:rPr>
              <a:t>Calcul</a:t>
            </a:r>
            <a:r>
              <a:rPr lang="it-IT" sz="3600" dirty="0">
                <a:solidFill>
                  <a:schemeClr val="accent1"/>
                </a:solidFill>
              </a:rPr>
              <a:t> </a:t>
            </a:r>
            <a:r>
              <a:rPr lang="it-IT" sz="3600" dirty="0" err="1">
                <a:solidFill>
                  <a:schemeClr val="accent1"/>
                </a:solidFill>
              </a:rPr>
              <a:t>numérique</a:t>
            </a:r>
            <a:r>
              <a:rPr lang="it-IT" sz="3600" dirty="0">
                <a:solidFill>
                  <a:schemeClr val="accent1"/>
                </a:solidFill>
              </a:rPr>
              <a:t> et </a:t>
            </a:r>
            <a:r>
              <a:rPr lang="it-IT" sz="3600" dirty="0" err="1">
                <a:solidFill>
                  <a:schemeClr val="accent1"/>
                </a:solidFill>
              </a:rPr>
              <a:t>algébrique</a:t>
            </a:r>
            <a:endParaRPr lang="it-IT" sz="3600" dirty="0">
              <a:solidFill>
                <a:schemeClr val="accent1"/>
              </a:solidFill>
            </a:endParaRPr>
          </a:p>
          <a:p>
            <a:endParaRPr lang="it-IT" sz="3600" dirty="0">
              <a:solidFill>
                <a:schemeClr val="accent1"/>
              </a:solidFill>
            </a:endParaRPr>
          </a:p>
          <a:p>
            <a:r>
              <a:rPr lang="it-IT" sz="3600" dirty="0" err="1">
                <a:solidFill>
                  <a:schemeClr val="accent1"/>
                </a:solidFill>
              </a:rPr>
              <a:t>Thème</a:t>
            </a:r>
            <a:r>
              <a:rPr lang="it-IT" sz="3600" dirty="0">
                <a:solidFill>
                  <a:schemeClr val="accent1"/>
                </a:solidFill>
              </a:rPr>
              <a:t> 4 : </a:t>
            </a:r>
            <a:r>
              <a:rPr lang="it-IT" sz="3600" dirty="0" err="1">
                <a:solidFill>
                  <a:schemeClr val="accent1"/>
                </a:solidFill>
              </a:rPr>
              <a:t>Fonctions</a:t>
            </a:r>
            <a:r>
              <a:rPr lang="it-IT" sz="3600" dirty="0">
                <a:solidFill>
                  <a:schemeClr val="accent1"/>
                </a:solidFill>
              </a:rPr>
              <a:t> et </a:t>
            </a:r>
            <a:r>
              <a:rPr lang="it-IT" sz="3600" dirty="0" err="1">
                <a:solidFill>
                  <a:schemeClr val="accent1"/>
                </a:solidFill>
              </a:rPr>
              <a:t>représentations</a:t>
            </a:r>
            <a:endParaRPr lang="it-IT" sz="3600" dirty="0">
              <a:solidFill>
                <a:schemeClr val="accent1"/>
              </a:solidFill>
            </a:endParaRPr>
          </a:p>
          <a:p>
            <a:endParaRPr lang="it-IT" sz="3600" dirty="0">
              <a:solidFill>
                <a:schemeClr val="accent1"/>
              </a:solidFill>
            </a:endParaRPr>
          </a:p>
          <a:p>
            <a:r>
              <a:rPr lang="it-IT" sz="3600" dirty="0" err="1">
                <a:solidFill>
                  <a:schemeClr val="accent1"/>
                </a:solidFill>
              </a:rPr>
              <a:t>Thème</a:t>
            </a:r>
            <a:r>
              <a:rPr lang="it-IT" sz="3600" dirty="0">
                <a:solidFill>
                  <a:schemeClr val="accent1"/>
                </a:solidFill>
              </a:rPr>
              <a:t> 5 : </a:t>
            </a:r>
            <a:r>
              <a:rPr lang="it-IT" sz="3600" dirty="0" err="1">
                <a:solidFill>
                  <a:schemeClr val="accent1"/>
                </a:solidFill>
              </a:rPr>
              <a:t>Représentations</a:t>
            </a:r>
            <a:r>
              <a:rPr lang="it-IT" sz="3600" dirty="0">
                <a:solidFill>
                  <a:schemeClr val="accent1"/>
                </a:solidFill>
              </a:rPr>
              <a:t> </a:t>
            </a:r>
            <a:r>
              <a:rPr lang="it-IT" sz="3600" dirty="0" err="1">
                <a:solidFill>
                  <a:schemeClr val="accent1"/>
                </a:solidFill>
              </a:rPr>
              <a:t>graphiques</a:t>
            </a:r>
            <a:r>
              <a:rPr lang="it-IT" sz="3600" dirty="0">
                <a:solidFill>
                  <a:schemeClr val="accent1"/>
                </a:solidFill>
              </a:rPr>
              <a:t> de </a:t>
            </a:r>
            <a:r>
              <a:rPr lang="it-IT" sz="3600" dirty="0" err="1">
                <a:solidFill>
                  <a:schemeClr val="accent1"/>
                </a:solidFill>
              </a:rPr>
              <a:t>données</a:t>
            </a:r>
            <a:endParaRPr lang="it-IT" sz="3600" dirty="0">
              <a:solidFill>
                <a:schemeClr val="accent1"/>
              </a:solidFill>
            </a:endParaRPr>
          </a:p>
        </p:txBody>
      </p:sp>
      <p:sp>
        <p:nvSpPr>
          <p:cNvPr id="9" name="Flèche : droite 8">
            <a:extLst>
              <a:ext uri="{FF2B5EF4-FFF2-40B4-BE49-F238E27FC236}">
                <a16:creationId xmlns:a16="http://schemas.microsoft.com/office/drawing/2014/main" id="{12EC0B9E-7252-7955-EBE3-D41FFC551A1B}"/>
              </a:ext>
            </a:extLst>
          </p:cNvPr>
          <p:cNvSpPr/>
          <p:nvPr/>
        </p:nvSpPr>
        <p:spPr>
          <a:xfrm rot="10800000">
            <a:off x="8970437" y="4387620"/>
            <a:ext cx="2646912" cy="5702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age 10" descr="JM-creativecommons">
            <a:hlinkClick r:id="rId3" tgtFrame="&quot;_blank&quot;"/>
            <a:extLst>
              <a:ext uri="{FF2B5EF4-FFF2-40B4-BE49-F238E27FC236}">
                <a16:creationId xmlns:a16="http://schemas.microsoft.com/office/drawing/2014/main" id="{7D4BBA53-698B-9F0A-9753-3ADAC09C2A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12" name="ZoneTexte 11">
            <a:extLst>
              <a:ext uri="{FF2B5EF4-FFF2-40B4-BE49-F238E27FC236}">
                <a16:creationId xmlns:a16="http://schemas.microsoft.com/office/drawing/2014/main" id="{9592471C-87EE-A488-1E62-8340802D14AC}"/>
              </a:ext>
            </a:extLst>
          </p:cNvPr>
          <p:cNvSpPr txBox="1"/>
          <p:nvPr/>
        </p:nvSpPr>
        <p:spPr>
          <a:xfrm>
            <a:off x="8398855" y="6488645"/>
            <a:ext cx="3790077" cy="369332"/>
          </a:xfrm>
          <a:prstGeom prst="rect">
            <a:avLst/>
          </a:prstGeom>
          <a:noFill/>
        </p:spPr>
        <p:txBody>
          <a:bodyPr wrap="none" rtlCol="0">
            <a:spAutoFit/>
          </a:bodyPr>
          <a:lstStyle/>
          <a:p>
            <a:r>
              <a:rPr lang="fr-FR" dirty="0">
                <a:solidFill>
                  <a:schemeClr val="accent1"/>
                </a:solidFill>
                <a:hlinkClick r:id="rId5"/>
              </a:rPr>
              <a:t>http://jouons-aux-mathématiques.fr</a:t>
            </a:r>
            <a:endParaRPr lang="it-IT" dirty="0">
              <a:solidFill>
                <a:schemeClr val="accent1"/>
              </a:solidFill>
            </a:endParaRPr>
          </a:p>
        </p:txBody>
      </p:sp>
    </p:spTree>
    <p:extLst>
      <p:ext uri="{BB962C8B-B14F-4D97-AF65-F5344CB8AC3E}">
        <p14:creationId xmlns:p14="http://schemas.microsoft.com/office/powerpoint/2010/main" val="90663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8E23C-D16B-6E2E-5A94-C7D40BB6E66B}"/>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4DFA6C5F-21CB-C775-8255-59596E73395C}"/>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n°4</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0ED37C9E-87E8-6AE6-300B-74AE15BF1D44}"/>
                  </a:ext>
                </a:extLst>
              </p:cNvPr>
              <p:cNvGraphicFramePr>
                <a:graphicFrameLocks noGrp="1"/>
              </p:cNvGraphicFramePr>
              <p:nvPr/>
            </p:nvGraphicFramePr>
            <p:xfrm>
              <a:off x="2030475" y="3565585"/>
              <a:ext cx="8128000" cy="1917886"/>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179883">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552126">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𝑦</m:t>
                                </m:r>
                                <m:r>
                                  <a:rPr lang="fr-FR" b="0" i="1" smtClean="0">
                                    <a:latin typeface="Cambria Math" panose="02040503050406030204" pitchFamily="18" charset="0"/>
                                  </a:rPr>
                                  <m:t>=3</m:t>
                                </m:r>
                                <m:r>
                                  <a:rPr lang="fr-FR" b="0" i="1" smtClean="0">
                                    <a:latin typeface="Cambria Math" panose="02040503050406030204" pitchFamily="18" charset="0"/>
                                  </a:rPr>
                                  <m:t>𝑥</m:t>
                                </m:r>
                                <m:r>
                                  <a:rPr lang="fr-FR" b="0" i="1" smtClean="0">
                                    <a:latin typeface="Cambria Math" panose="02040503050406030204" pitchFamily="18" charset="0"/>
                                  </a:rPr>
                                  <m:t>−1</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𝑦</m:t>
                                </m:r>
                                <m:r>
                                  <a:rPr lang="fr-FR" b="0" i="1" smtClean="0">
                                    <a:latin typeface="Cambria Math" panose="02040503050406030204" pitchFamily="18" charset="0"/>
                                  </a:rPr>
                                  <m:t>=3</m:t>
                                </m:r>
                                <m:r>
                                  <a:rPr lang="fr-FR" b="0" i="1" smtClean="0">
                                    <a:latin typeface="Cambria Math" panose="02040503050406030204" pitchFamily="18" charset="0"/>
                                  </a:rPr>
                                  <m:t>𝑥</m:t>
                                </m:r>
                                <m:r>
                                  <a:rPr lang="fr-FR" b="0" i="1" smtClean="0">
                                    <a:latin typeface="Cambria Math" panose="02040503050406030204" pitchFamily="18" charset="0"/>
                                  </a:rPr>
                                  <m:t>+1</m:t>
                                </m:r>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𝑦</m:t>
                                </m:r>
                                <m:r>
                                  <a:rPr lang="fr-FR" b="0" i="1" smtClean="0">
                                    <a:latin typeface="Cambria Math" panose="02040503050406030204" pitchFamily="18" charset="0"/>
                                  </a:rPr>
                                  <m:t>=</m:t>
                                </m:r>
                                <m:r>
                                  <a:rPr lang="fr-FR" b="0" i="1" smtClean="0">
                                    <a:latin typeface="Cambria Math" panose="02040503050406030204" pitchFamily="18" charset="0"/>
                                  </a:rPr>
                                  <m:t>𝑥</m:t>
                                </m:r>
                                <m:r>
                                  <a:rPr lang="fr-FR" b="0" i="1" smtClean="0">
                                    <a:latin typeface="Cambria Math" panose="02040503050406030204" pitchFamily="18" charset="0"/>
                                  </a:rPr>
                                  <m:t>+1</m:t>
                                </m:r>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𝑦</m:t>
                                </m:r>
                                <m:r>
                                  <a:rPr lang="fr-FR" b="0" i="1" smtClean="0">
                                    <a:latin typeface="Cambria Math" panose="02040503050406030204" pitchFamily="18" charset="0"/>
                                  </a:rPr>
                                  <m:t>=</m:t>
                                </m:r>
                                <m:r>
                                  <a:rPr lang="fr-FR" b="0" i="1" smtClean="0">
                                    <a:latin typeface="Cambria Math" panose="02040503050406030204" pitchFamily="18" charset="0"/>
                                  </a:rPr>
                                  <m:t>𝑥</m:t>
                                </m:r>
                                <m:r>
                                  <a:rPr lang="fr-FR" b="0" i="1" smtClean="0">
                                    <a:latin typeface="Cambria Math" panose="02040503050406030204" pitchFamily="18" charset="0"/>
                                  </a:rPr>
                                  <m:t>−1</m:t>
                                </m:r>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2AD01FD6-D633-0C32-E698-02540D77ABFF}"/>
                  </a:ext>
                </a:extLst>
              </p:cNvPr>
              <p:cNvGraphicFramePr>
                <a:graphicFrameLocks noGrp="1"/>
              </p:cNvGraphicFramePr>
              <p:nvPr>
                <p:extLst>
                  <p:ext uri="{D42A27DB-BD31-4B8C-83A1-F6EECF244321}">
                    <p14:modId xmlns:p14="http://schemas.microsoft.com/office/powerpoint/2010/main" val="1911056080"/>
                  </p:ext>
                </p:extLst>
              </p:nvPr>
            </p:nvGraphicFramePr>
            <p:xfrm>
              <a:off x="2030475" y="3565585"/>
              <a:ext cx="8128000" cy="1917886"/>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552126">
                    <a:tc>
                      <a:txBody>
                        <a:bodyPr/>
                        <a:lstStyle/>
                        <a:p>
                          <a:endParaRPr lang="it-IT"/>
                        </a:p>
                      </a:txBody>
                      <a:tcPr anchor="ctr">
                        <a:blipFill>
                          <a:blip r:embed="rId3"/>
                          <a:stretch>
                            <a:fillRect l="-299" t="-25391" r="-300599" b="-781"/>
                          </a:stretch>
                        </a:blipFill>
                      </a:tcPr>
                    </a:tc>
                    <a:tc>
                      <a:txBody>
                        <a:bodyPr/>
                        <a:lstStyle/>
                        <a:p>
                          <a:endParaRPr lang="it-IT"/>
                        </a:p>
                      </a:txBody>
                      <a:tcPr anchor="ctr">
                        <a:blipFill>
                          <a:blip r:embed="rId3"/>
                          <a:stretch>
                            <a:fillRect l="-100601" t="-25391" r="-201502" b="-781"/>
                          </a:stretch>
                        </a:blipFill>
                      </a:tcPr>
                    </a:tc>
                    <a:tc>
                      <a:txBody>
                        <a:bodyPr/>
                        <a:lstStyle/>
                        <a:p>
                          <a:endParaRPr lang="it-IT"/>
                        </a:p>
                      </a:txBody>
                      <a:tcPr anchor="ctr">
                        <a:blipFill>
                          <a:blip r:embed="rId3"/>
                          <a:stretch>
                            <a:fillRect l="-200000" t="-25391" r="-100898" b="-781"/>
                          </a:stretch>
                        </a:blipFill>
                      </a:tcPr>
                    </a:tc>
                    <a:tc>
                      <a:txBody>
                        <a:bodyPr/>
                        <a:lstStyle/>
                        <a:p>
                          <a:endParaRPr lang="it-IT"/>
                        </a:p>
                      </a:txBody>
                      <a:tcPr anchor="ctr">
                        <a:blipFill>
                          <a:blip r:embed="rId3"/>
                          <a:stretch>
                            <a:fillRect l="-300901" t="-25391" r="-1201" b="-781"/>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4" tgtFrame="&quot;_blank&quot;"/>
            <a:extLst>
              <a:ext uri="{FF2B5EF4-FFF2-40B4-BE49-F238E27FC236}">
                <a16:creationId xmlns:a16="http://schemas.microsoft.com/office/drawing/2014/main" id="{ECDB8AE2-047B-69A8-FB55-5B07229284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mc:Choice xmlns:a14="http://schemas.microsoft.com/office/drawing/2010/main" Requires="a14">
          <p:sp>
            <p:nvSpPr>
              <p:cNvPr id="2" name="ZoneTexte 1">
                <a:extLst>
                  <a:ext uri="{FF2B5EF4-FFF2-40B4-BE49-F238E27FC236}">
                    <a16:creationId xmlns:a16="http://schemas.microsoft.com/office/drawing/2014/main" id="{5A6DF4A2-36B7-8454-130B-92DFFF7E2886}"/>
                  </a:ext>
                </a:extLst>
              </p:cNvPr>
              <p:cNvSpPr txBox="1"/>
              <p:nvPr/>
            </p:nvSpPr>
            <p:spPr>
              <a:xfrm>
                <a:off x="3745851" y="1113507"/>
                <a:ext cx="4697248" cy="923330"/>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La droite </a:t>
                </a:r>
                <a14:m>
                  <m:oMath xmlns:m="http://schemas.openxmlformats.org/officeDocument/2006/math">
                    <m:d>
                      <m:dPr>
                        <m:ctrlPr>
                          <a:rPr lang="fr-FR" b="0"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𝑑</m:t>
                        </m:r>
                      </m:e>
                    </m:d>
                  </m:oMath>
                </a14:m>
                <a:r>
                  <a:rPr lang="it-IT" dirty="0">
                    <a:latin typeface="Arial" panose="020B0604020202020204" pitchFamily="34" charset="0"/>
                    <a:cs typeface="Arial" panose="020B0604020202020204" pitchFamily="34" charset="0"/>
                  </a:rPr>
                  <a:t> passe par </a:t>
                </a:r>
                <a:r>
                  <a:rPr lang="it-IT" dirty="0" err="1">
                    <a:latin typeface="Arial" panose="020B0604020202020204" pitchFamily="34" charset="0"/>
                    <a:cs typeface="Arial" panose="020B0604020202020204" pitchFamily="34" charset="0"/>
                  </a:rPr>
                  <a:t>les</a:t>
                </a:r>
                <a:r>
                  <a:rPr lang="it-IT" dirty="0">
                    <a:latin typeface="Arial" panose="020B0604020202020204" pitchFamily="34" charset="0"/>
                    <a:cs typeface="Arial" panose="020B0604020202020204" pitchFamily="34" charset="0"/>
                  </a:rPr>
                  <a:t> points </a:t>
                </a:r>
                <a:r>
                  <a:rPr lang="it-IT" dirty="0" err="1">
                    <a:latin typeface="Arial" panose="020B0604020202020204" pitchFamily="34" charset="0"/>
                    <a:cs typeface="Arial" panose="020B0604020202020204" pitchFamily="34" charset="0"/>
                  </a:rPr>
                  <a:t>suivants</a:t>
                </a:r>
                <a:r>
                  <a:rPr lang="it-IT" dirty="0">
                    <a:latin typeface="Arial" panose="020B0604020202020204" pitchFamily="34" charset="0"/>
                    <a:cs typeface="Arial" panose="020B0604020202020204" pitchFamily="34" charset="0"/>
                  </a:rPr>
                  <a:t> : </a:t>
                </a:r>
              </a:p>
              <a:p>
                <a:pPr algn="ctr"/>
                <a14:m>
                  <m:oMath xmlns:m="http://schemas.openxmlformats.org/officeDocument/2006/math">
                    <m:r>
                      <a:rPr lang="fr-FR" b="0" i="1" smtClean="0">
                        <a:latin typeface="Cambria Math" panose="02040503050406030204" pitchFamily="18" charset="0"/>
                        <a:cs typeface="Arial" panose="020B0604020202020204" pitchFamily="34" charset="0"/>
                      </a:rPr>
                      <m:t>𝐴</m:t>
                    </m:r>
                    <m:d>
                      <m:dPr>
                        <m:ctrlPr>
                          <a:rPr lang="fr-FR" b="0"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2;1</m:t>
                        </m:r>
                      </m:e>
                    </m:d>
                  </m:oMath>
                </a14:m>
                <a:r>
                  <a:rPr lang="it-IT" dirty="0">
                    <a:latin typeface="Arial" panose="020B0604020202020204" pitchFamily="34" charset="0"/>
                    <a:cs typeface="Arial" panose="020B0604020202020204" pitchFamily="34" charset="0"/>
                  </a:rPr>
                  <a:t> et </a:t>
                </a:r>
                <a14:m>
                  <m:oMath xmlns:m="http://schemas.openxmlformats.org/officeDocument/2006/math">
                    <m:r>
                      <a:rPr lang="fr-FR" b="0" i="1" smtClean="0">
                        <a:latin typeface="Cambria Math" panose="02040503050406030204" pitchFamily="18" charset="0"/>
                        <a:cs typeface="Arial" panose="020B0604020202020204" pitchFamily="34" charset="0"/>
                      </a:rPr>
                      <m:t>𝐵</m:t>
                    </m:r>
                    <m:d>
                      <m:dPr>
                        <m:ctrlPr>
                          <a:rPr lang="fr-FR" b="0"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1;0</m:t>
                        </m:r>
                      </m:e>
                    </m:d>
                  </m:oMath>
                </a14:m>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Son </a:t>
                </a:r>
                <a:r>
                  <a:rPr lang="it-IT" dirty="0" err="1">
                    <a:latin typeface="Arial" panose="020B0604020202020204" pitchFamily="34" charset="0"/>
                    <a:cs typeface="Arial" panose="020B0604020202020204" pitchFamily="34" charset="0"/>
                  </a:rPr>
                  <a:t>équation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réduite</a:t>
                </a:r>
                <a:r>
                  <a:rPr lang="it-IT" dirty="0">
                    <a:latin typeface="Arial" panose="020B0604020202020204" pitchFamily="34" charset="0"/>
                    <a:cs typeface="Arial" panose="020B0604020202020204" pitchFamily="34" charset="0"/>
                  </a:rPr>
                  <a:t> est : </a:t>
                </a:r>
              </a:p>
            </p:txBody>
          </p:sp>
        </mc:Choice>
        <mc:Fallback>
          <p:sp>
            <p:nvSpPr>
              <p:cNvPr id="2" name="ZoneTexte 1">
                <a:extLst>
                  <a:ext uri="{FF2B5EF4-FFF2-40B4-BE49-F238E27FC236}">
                    <a16:creationId xmlns:a16="http://schemas.microsoft.com/office/drawing/2014/main" id="{5A6DF4A2-36B7-8454-130B-92DFFF7E2886}"/>
                  </a:ext>
                </a:extLst>
              </p:cNvPr>
              <p:cNvSpPr txBox="1">
                <a:spLocks noRot="1" noChangeAspect="1" noMove="1" noResize="1" noEditPoints="1" noAdjustHandles="1" noChangeArrowheads="1" noChangeShapeType="1" noTextEdit="1"/>
              </p:cNvSpPr>
              <p:nvPr/>
            </p:nvSpPr>
            <p:spPr>
              <a:xfrm>
                <a:off x="3745851" y="1113507"/>
                <a:ext cx="4697248" cy="923330"/>
              </a:xfrm>
              <a:prstGeom prst="rect">
                <a:avLst/>
              </a:prstGeom>
              <a:blipFill>
                <a:blip r:embed="rId6"/>
                <a:stretch>
                  <a:fillRect l="-1038" t="-3974" r="-130" b="-9934"/>
                </a:stretch>
              </a:blipFill>
            </p:spPr>
            <p:txBody>
              <a:bodyPr/>
              <a:lstStyle/>
              <a:p>
                <a:r>
                  <a:rPr lang="it-IT">
                    <a:noFill/>
                  </a:rPr>
                  <a:t> </a:t>
                </a:r>
              </a:p>
            </p:txBody>
          </p:sp>
        </mc:Fallback>
      </mc:AlternateContent>
      <p:sp>
        <p:nvSpPr>
          <p:cNvPr id="3" name="ZoneTexte 2">
            <a:extLst>
              <a:ext uri="{FF2B5EF4-FFF2-40B4-BE49-F238E27FC236}">
                <a16:creationId xmlns:a16="http://schemas.microsoft.com/office/drawing/2014/main" id="{D310C0A6-4BE8-2082-1EF5-456F94416EAE}"/>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12E0CA6E-A741-F65C-A7F4-7B45EAFD95E8}"/>
                  </a:ext>
                </a:extLst>
              </p:cNvPr>
              <p:cNvSpPr txBox="1"/>
              <p:nvPr/>
            </p:nvSpPr>
            <p:spPr>
              <a:xfrm>
                <a:off x="757085" y="2080352"/>
                <a:ext cx="5264198" cy="1212063"/>
              </a:xfrm>
              <a:prstGeom prst="rect">
                <a:avLst/>
              </a:prstGeom>
              <a:noFill/>
            </p:spPr>
            <p:txBody>
              <a:bodyPr wrap="none" rtlCol="0">
                <a:spAutoFit/>
              </a:bodyPr>
              <a:lstStyle/>
              <a:p>
                <a:r>
                  <a:rPr lang="fr-FR" dirty="0">
                    <a:solidFill>
                      <a:srgbClr val="00B0F0"/>
                    </a:solidFill>
                  </a:rPr>
                  <a:t>Calcul du coefficient directeur : </a:t>
                </a:r>
              </a:p>
              <a:p>
                <a14:m>
                  <m:oMathPara xmlns:m="http://schemas.openxmlformats.org/officeDocument/2006/math">
                    <m:oMathParaPr>
                      <m:jc m:val="centerGroup"/>
                    </m:oMathParaPr>
                    <m:oMath xmlns:m="http://schemas.openxmlformats.org/officeDocument/2006/math">
                      <m:r>
                        <a:rPr lang="fr-FR" b="0" i="1" smtClean="0">
                          <a:solidFill>
                            <a:srgbClr val="00B0F0"/>
                          </a:solidFill>
                          <a:latin typeface="Cambria Math" panose="02040503050406030204" pitchFamily="18" charset="0"/>
                        </a:rPr>
                        <m:t>𝑚</m:t>
                      </m:r>
                      <m:r>
                        <a:rPr lang="fr-FR" b="0" i="1" smtClean="0">
                          <a:solidFill>
                            <a:srgbClr val="00B0F0"/>
                          </a:solidFill>
                          <a:latin typeface="Cambria Math" panose="02040503050406030204" pitchFamily="18" charset="0"/>
                        </a:rPr>
                        <m:t>=</m:t>
                      </m:r>
                      <m:f>
                        <m:fPr>
                          <m:ctrlPr>
                            <a:rPr lang="fr-FR" b="0" i="1" smtClean="0">
                              <a:solidFill>
                                <a:srgbClr val="00B0F0"/>
                              </a:solidFill>
                              <a:latin typeface="Cambria Math" panose="02040503050406030204" pitchFamily="18" charset="0"/>
                            </a:rPr>
                          </m:ctrlPr>
                        </m:fPr>
                        <m:num>
                          <m:sSub>
                            <m:sSubPr>
                              <m:ctrlPr>
                                <a:rPr lang="fr-FR" b="0" i="1" smtClean="0">
                                  <a:solidFill>
                                    <a:srgbClr val="00B0F0"/>
                                  </a:solidFill>
                                  <a:latin typeface="Cambria Math" panose="02040503050406030204" pitchFamily="18" charset="0"/>
                                </a:rPr>
                              </m:ctrlPr>
                            </m:sSubPr>
                            <m:e>
                              <m:r>
                                <a:rPr lang="fr-FR" b="0" i="1" smtClean="0">
                                  <a:solidFill>
                                    <a:srgbClr val="00B0F0"/>
                                  </a:solidFill>
                                  <a:latin typeface="Cambria Math" panose="02040503050406030204" pitchFamily="18" charset="0"/>
                                </a:rPr>
                                <m:t>𝑦</m:t>
                              </m:r>
                            </m:e>
                            <m:sub>
                              <m:r>
                                <a:rPr lang="fr-FR" b="0" i="1" smtClean="0">
                                  <a:solidFill>
                                    <a:srgbClr val="00B0F0"/>
                                  </a:solidFill>
                                  <a:latin typeface="Cambria Math" panose="02040503050406030204" pitchFamily="18" charset="0"/>
                                </a:rPr>
                                <m:t>𝐵</m:t>
                              </m:r>
                            </m:sub>
                          </m:sSub>
                          <m:r>
                            <a:rPr lang="fr-FR" b="0" i="1" smtClean="0">
                              <a:solidFill>
                                <a:srgbClr val="00B0F0"/>
                              </a:solidFill>
                              <a:latin typeface="Cambria Math" panose="02040503050406030204" pitchFamily="18" charset="0"/>
                            </a:rPr>
                            <m:t>−</m:t>
                          </m:r>
                          <m:sSub>
                            <m:sSubPr>
                              <m:ctrlPr>
                                <a:rPr lang="fr-FR" b="0" i="1" smtClean="0">
                                  <a:solidFill>
                                    <a:srgbClr val="00B0F0"/>
                                  </a:solidFill>
                                  <a:latin typeface="Cambria Math" panose="02040503050406030204" pitchFamily="18" charset="0"/>
                                </a:rPr>
                              </m:ctrlPr>
                            </m:sSubPr>
                            <m:e>
                              <m:r>
                                <a:rPr lang="fr-FR" b="0" i="1" smtClean="0">
                                  <a:solidFill>
                                    <a:srgbClr val="00B0F0"/>
                                  </a:solidFill>
                                  <a:latin typeface="Cambria Math" panose="02040503050406030204" pitchFamily="18" charset="0"/>
                                </a:rPr>
                                <m:t>𝑦</m:t>
                              </m:r>
                            </m:e>
                            <m:sub>
                              <m:r>
                                <a:rPr lang="fr-FR" b="0" i="1" smtClean="0">
                                  <a:solidFill>
                                    <a:srgbClr val="00B0F0"/>
                                  </a:solidFill>
                                  <a:latin typeface="Cambria Math" panose="02040503050406030204" pitchFamily="18" charset="0"/>
                                </a:rPr>
                                <m:t>𝐴</m:t>
                              </m:r>
                            </m:sub>
                          </m:sSub>
                        </m:num>
                        <m:den>
                          <m:sSub>
                            <m:sSubPr>
                              <m:ctrlPr>
                                <a:rPr lang="fr-FR" b="0" i="1" smtClean="0">
                                  <a:solidFill>
                                    <a:srgbClr val="00B0F0"/>
                                  </a:solidFill>
                                  <a:latin typeface="Cambria Math" panose="02040503050406030204" pitchFamily="18" charset="0"/>
                                </a:rPr>
                              </m:ctrlPr>
                            </m:sSubPr>
                            <m:e>
                              <m:r>
                                <a:rPr lang="fr-FR" b="0" i="1" smtClean="0">
                                  <a:solidFill>
                                    <a:srgbClr val="00B0F0"/>
                                  </a:solidFill>
                                  <a:latin typeface="Cambria Math" panose="02040503050406030204" pitchFamily="18" charset="0"/>
                                </a:rPr>
                                <m:t>𝑥</m:t>
                              </m:r>
                            </m:e>
                            <m:sub>
                              <m:r>
                                <a:rPr lang="fr-FR" b="0" i="1" smtClean="0">
                                  <a:solidFill>
                                    <a:srgbClr val="00B0F0"/>
                                  </a:solidFill>
                                  <a:latin typeface="Cambria Math" panose="02040503050406030204" pitchFamily="18" charset="0"/>
                                </a:rPr>
                                <m:t>𝐵</m:t>
                              </m:r>
                            </m:sub>
                          </m:sSub>
                          <m:r>
                            <a:rPr lang="fr-FR" b="0" i="1" smtClean="0">
                              <a:solidFill>
                                <a:srgbClr val="00B0F0"/>
                              </a:solidFill>
                              <a:latin typeface="Cambria Math" panose="02040503050406030204" pitchFamily="18" charset="0"/>
                            </a:rPr>
                            <m:t>−</m:t>
                          </m:r>
                          <m:sSub>
                            <m:sSubPr>
                              <m:ctrlPr>
                                <a:rPr lang="fr-FR" b="0" i="1" smtClean="0">
                                  <a:solidFill>
                                    <a:srgbClr val="00B0F0"/>
                                  </a:solidFill>
                                  <a:latin typeface="Cambria Math" panose="02040503050406030204" pitchFamily="18" charset="0"/>
                                </a:rPr>
                              </m:ctrlPr>
                            </m:sSubPr>
                            <m:e>
                              <m:r>
                                <a:rPr lang="fr-FR" b="0" i="1" smtClean="0">
                                  <a:solidFill>
                                    <a:srgbClr val="00B0F0"/>
                                  </a:solidFill>
                                  <a:latin typeface="Cambria Math" panose="02040503050406030204" pitchFamily="18" charset="0"/>
                                </a:rPr>
                                <m:t>𝑥</m:t>
                              </m:r>
                            </m:e>
                            <m:sub>
                              <m:r>
                                <a:rPr lang="fr-FR" b="0" i="1" smtClean="0">
                                  <a:solidFill>
                                    <a:srgbClr val="00B0F0"/>
                                  </a:solidFill>
                                  <a:latin typeface="Cambria Math" panose="02040503050406030204" pitchFamily="18" charset="0"/>
                                </a:rPr>
                                <m:t>𝐴</m:t>
                              </m:r>
                            </m:sub>
                          </m:sSub>
                        </m:den>
                      </m:f>
                      <m:r>
                        <a:rPr lang="fr-FR" b="0" i="1" smtClean="0">
                          <a:solidFill>
                            <a:srgbClr val="00B0F0"/>
                          </a:solidFill>
                          <a:latin typeface="Cambria Math" panose="02040503050406030204" pitchFamily="18" charset="0"/>
                        </a:rPr>
                        <m:t>=</m:t>
                      </m:r>
                      <m:f>
                        <m:fPr>
                          <m:ctrlPr>
                            <a:rPr lang="fr-FR" b="0" i="1" smtClean="0">
                              <a:solidFill>
                                <a:srgbClr val="00B0F0"/>
                              </a:solidFill>
                              <a:latin typeface="Cambria Math" panose="02040503050406030204" pitchFamily="18" charset="0"/>
                            </a:rPr>
                          </m:ctrlPr>
                        </m:fPr>
                        <m:num>
                          <m:r>
                            <a:rPr lang="fr-FR" b="0" i="1" smtClean="0">
                              <a:solidFill>
                                <a:srgbClr val="00B0F0"/>
                              </a:solidFill>
                              <a:latin typeface="Cambria Math" panose="02040503050406030204" pitchFamily="18" charset="0"/>
                            </a:rPr>
                            <m:t>0−1</m:t>
                          </m:r>
                        </m:num>
                        <m:den>
                          <m:r>
                            <a:rPr lang="fr-FR" b="0" i="1" smtClean="0">
                              <a:solidFill>
                                <a:srgbClr val="00B0F0"/>
                              </a:solidFill>
                              <a:latin typeface="Cambria Math" panose="02040503050406030204" pitchFamily="18" charset="0"/>
                            </a:rPr>
                            <m:t>1−2</m:t>
                          </m:r>
                        </m:den>
                      </m:f>
                      <m:r>
                        <a:rPr lang="fr-FR" b="0" i="1" smtClean="0">
                          <a:solidFill>
                            <a:srgbClr val="00B0F0"/>
                          </a:solidFill>
                          <a:latin typeface="Cambria Math" panose="02040503050406030204" pitchFamily="18" charset="0"/>
                        </a:rPr>
                        <m:t>=</m:t>
                      </m:r>
                      <m:f>
                        <m:fPr>
                          <m:ctrlPr>
                            <a:rPr lang="fr-FR" b="0" i="1" smtClean="0">
                              <a:solidFill>
                                <a:srgbClr val="00B0F0"/>
                              </a:solidFill>
                              <a:latin typeface="Cambria Math" panose="02040503050406030204" pitchFamily="18" charset="0"/>
                            </a:rPr>
                          </m:ctrlPr>
                        </m:fPr>
                        <m:num>
                          <m:r>
                            <a:rPr lang="fr-FR" b="0" i="1" smtClean="0">
                              <a:solidFill>
                                <a:srgbClr val="00B0F0"/>
                              </a:solidFill>
                              <a:latin typeface="Cambria Math" panose="02040503050406030204" pitchFamily="18" charset="0"/>
                            </a:rPr>
                            <m:t>−1</m:t>
                          </m:r>
                        </m:num>
                        <m:den>
                          <m:r>
                            <a:rPr lang="fr-FR" b="0" i="1" smtClean="0">
                              <a:solidFill>
                                <a:srgbClr val="00B0F0"/>
                              </a:solidFill>
                              <a:latin typeface="Cambria Math" panose="02040503050406030204" pitchFamily="18" charset="0"/>
                            </a:rPr>
                            <m:t>−1</m:t>
                          </m:r>
                        </m:den>
                      </m:f>
                      <m:r>
                        <a:rPr lang="fr-FR" b="0" i="1" smtClean="0">
                          <a:solidFill>
                            <a:srgbClr val="00B0F0"/>
                          </a:solidFill>
                          <a:latin typeface="Cambria Math" panose="02040503050406030204" pitchFamily="18" charset="0"/>
                        </a:rPr>
                        <m:t>=1</m:t>
                      </m:r>
                    </m:oMath>
                  </m:oMathPara>
                </a14:m>
                <a:endParaRPr lang="it-IT" dirty="0">
                  <a:solidFill>
                    <a:srgbClr val="00B0F0"/>
                  </a:solidFill>
                </a:endParaRPr>
              </a:p>
              <a:p>
                <a:r>
                  <a:rPr lang="it-IT" dirty="0" err="1">
                    <a:solidFill>
                      <a:srgbClr val="00B0F0"/>
                    </a:solidFill>
                  </a:rPr>
                  <a:t>Donc</a:t>
                </a:r>
                <a:r>
                  <a:rPr lang="it-IT" dirty="0">
                    <a:solidFill>
                      <a:srgbClr val="00B0F0"/>
                    </a:solidFill>
                  </a:rPr>
                  <a:t> l’</a:t>
                </a:r>
                <a:r>
                  <a:rPr lang="it-IT" dirty="0" err="1">
                    <a:solidFill>
                      <a:srgbClr val="00B0F0"/>
                    </a:solidFill>
                  </a:rPr>
                  <a:t>équation</a:t>
                </a:r>
                <a:r>
                  <a:rPr lang="it-IT" dirty="0">
                    <a:solidFill>
                      <a:srgbClr val="00B0F0"/>
                    </a:solidFill>
                  </a:rPr>
                  <a:t> de </a:t>
                </a:r>
                <a:r>
                  <a:rPr lang="it-IT" dirty="0" err="1">
                    <a:solidFill>
                      <a:srgbClr val="00B0F0"/>
                    </a:solidFill>
                  </a:rPr>
                  <a:t>droite</a:t>
                </a:r>
                <a:r>
                  <a:rPr lang="it-IT" dirty="0">
                    <a:solidFill>
                      <a:srgbClr val="00B0F0"/>
                    </a:solidFill>
                  </a:rPr>
                  <a:t> est de la forme </a:t>
                </a:r>
                <a14:m>
                  <m:oMath xmlns:m="http://schemas.openxmlformats.org/officeDocument/2006/math">
                    <m:r>
                      <a:rPr lang="fr-FR" b="0" i="1" smtClean="0">
                        <a:solidFill>
                          <a:srgbClr val="00B0F0"/>
                        </a:solidFill>
                        <a:latin typeface="Cambria Math" panose="02040503050406030204" pitchFamily="18" charset="0"/>
                      </a:rPr>
                      <m:t>𝑦</m:t>
                    </m:r>
                    <m:r>
                      <a:rPr lang="fr-FR" b="0" i="1" smtClean="0">
                        <a:solidFill>
                          <a:srgbClr val="00B0F0"/>
                        </a:solidFill>
                        <a:latin typeface="Cambria Math" panose="02040503050406030204" pitchFamily="18" charset="0"/>
                      </a:rPr>
                      <m:t>=</m:t>
                    </m:r>
                    <m:r>
                      <a:rPr lang="fr-FR" b="0" i="1" smtClean="0">
                        <a:solidFill>
                          <a:srgbClr val="00B0F0"/>
                        </a:solidFill>
                        <a:latin typeface="Cambria Math" panose="02040503050406030204" pitchFamily="18" charset="0"/>
                      </a:rPr>
                      <m:t>𝑥</m:t>
                    </m:r>
                    <m:r>
                      <a:rPr lang="fr-FR" b="0" i="1" smtClean="0">
                        <a:solidFill>
                          <a:srgbClr val="00B0F0"/>
                        </a:solidFill>
                        <a:latin typeface="Cambria Math" panose="02040503050406030204" pitchFamily="18" charset="0"/>
                      </a:rPr>
                      <m:t>+</m:t>
                    </m:r>
                    <m:r>
                      <a:rPr lang="fr-FR" b="0" i="1" smtClean="0">
                        <a:solidFill>
                          <a:srgbClr val="00B0F0"/>
                        </a:solidFill>
                        <a:latin typeface="Cambria Math" panose="02040503050406030204" pitchFamily="18" charset="0"/>
                      </a:rPr>
                      <m:t>𝑝</m:t>
                    </m:r>
                  </m:oMath>
                </a14:m>
                <a:endParaRPr lang="it-IT" dirty="0">
                  <a:solidFill>
                    <a:srgbClr val="00B0F0"/>
                  </a:solidFill>
                </a:endParaRPr>
              </a:p>
            </p:txBody>
          </p:sp>
        </mc:Choice>
        <mc:Fallback>
          <p:sp>
            <p:nvSpPr>
              <p:cNvPr id="4" name="ZoneTexte 3">
                <a:extLst>
                  <a:ext uri="{FF2B5EF4-FFF2-40B4-BE49-F238E27FC236}">
                    <a16:creationId xmlns:a16="http://schemas.microsoft.com/office/drawing/2014/main" id="{12E0CA6E-A741-F65C-A7F4-7B45EAFD95E8}"/>
                  </a:ext>
                </a:extLst>
              </p:cNvPr>
              <p:cNvSpPr txBox="1">
                <a:spLocks noRot="1" noChangeAspect="1" noMove="1" noResize="1" noEditPoints="1" noAdjustHandles="1" noChangeArrowheads="1" noChangeShapeType="1" noTextEdit="1"/>
              </p:cNvSpPr>
              <p:nvPr/>
            </p:nvSpPr>
            <p:spPr>
              <a:xfrm>
                <a:off x="757085" y="2080352"/>
                <a:ext cx="5264198" cy="1212063"/>
              </a:xfrm>
              <a:prstGeom prst="rect">
                <a:avLst/>
              </a:prstGeom>
              <a:blipFill>
                <a:blip r:embed="rId7"/>
                <a:stretch>
                  <a:fillRect l="-926" t="-2513" b="-7035"/>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46EAE44A-9F80-3080-02F1-787E2F4F3AA3}"/>
                  </a:ext>
                </a:extLst>
              </p:cNvPr>
              <p:cNvSpPr txBox="1"/>
              <p:nvPr/>
            </p:nvSpPr>
            <p:spPr>
              <a:xfrm>
                <a:off x="6263148" y="2092086"/>
                <a:ext cx="5620962" cy="1200329"/>
              </a:xfrm>
              <a:prstGeom prst="rect">
                <a:avLst/>
              </a:prstGeom>
              <a:noFill/>
            </p:spPr>
            <p:txBody>
              <a:bodyPr wrap="none" rtlCol="0">
                <a:spAutoFit/>
              </a:bodyPr>
              <a:lstStyle/>
              <a:p>
                <a:r>
                  <a:rPr lang="fr-FR" dirty="0">
                    <a:solidFill>
                      <a:srgbClr val="00B0F0"/>
                    </a:solidFill>
                  </a:rPr>
                  <a:t>J’utilise les coordonnées de </a:t>
                </a:r>
                <a14:m>
                  <m:oMath xmlns:m="http://schemas.openxmlformats.org/officeDocument/2006/math">
                    <m:r>
                      <a:rPr lang="fr-FR" b="0" i="1" smtClean="0">
                        <a:solidFill>
                          <a:srgbClr val="00B0F0"/>
                        </a:solidFill>
                        <a:latin typeface="Cambria Math" panose="02040503050406030204" pitchFamily="18" charset="0"/>
                      </a:rPr>
                      <m:t>𝐵</m:t>
                    </m:r>
                  </m:oMath>
                </a14:m>
                <a:r>
                  <a:rPr lang="it-IT" dirty="0">
                    <a:solidFill>
                      <a:srgbClr val="00B0F0"/>
                    </a:solidFill>
                  </a:rPr>
                  <a:t> pour </a:t>
                </a:r>
                <a:r>
                  <a:rPr lang="it-IT" dirty="0" err="1">
                    <a:solidFill>
                      <a:srgbClr val="00B0F0"/>
                    </a:solidFill>
                  </a:rPr>
                  <a:t>déterminer</a:t>
                </a:r>
                <a:r>
                  <a:rPr lang="it-IT" dirty="0">
                    <a:solidFill>
                      <a:srgbClr val="00B0F0"/>
                    </a:solidFill>
                  </a:rPr>
                  <a:t> </a:t>
                </a:r>
                <a14:m>
                  <m:oMath xmlns:m="http://schemas.openxmlformats.org/officeDocument/2006/math">
                    <m:r>
                      <a:rPr lang="fr-FR" b="0" i="1" smtClean="0">
                        <a:solidFill>
                          <a:srgbClr val="00B0F0"/>
                        </a:solidFill>
                        <a:latin typeface="Cambria Math" panose="02040503050406030204" pitchFamily="18" charset="0"/>
                      </a:rPr>
                      <m:t>𝑝</m:t>
                    </m:r>
                  </m:oMath>
                </a14:m>
                <a:endParaRPr lang="it-IT" dirty="0">
                  <a:solidFill>
                    <a:srgbClr val="00B0F0"/>
                  </a:solidFill>
                </a:endParaRPr>
              </a:p>
              <a:p>
                <a14:m>
                  <m:oMathPara xmlns:m="http://schemas.openxmlformats.org/officeDocument/2006/math">
                    <m:oMathParaPr>
                      <m:jc m:val="centerGroup"/>
                    </m:oMathParaPr>
                    <m:oMath xmlns:m="http://schemas.openxmlformats.org/officeDocument/2006/math">
                      <m:r>
                        <a:rPr lang="fr-FR" b="0" i="1" smtClean="0">
                          <a:solidFill>
                            <a:srgbClr val="00B0F0"/>
                          </a:solidFill>
                          <a:latin typeface="Cambria Math" panose="02040503050406030204" pitchFamily="18" charset="0"/>
                        </a:rPr>
                        <m:t>𝐵</m:t>
                      </m:r>
                      <m:r>
                        <a:rPr lang="fr-FR" b="0" i="1" smtClean="0">
                          <a:solidFill>
                            <a:srgbClr val="00B0F0"/>
                          </a:solidFill>
                          <a:latin typeface="Cambria Math" panose="02040503050406030204" pitchFamily="18" charset="0"/>
                          <a:ea typeface="Cambria Math" panose="02040503050406030204" pitchFamily="18" charset="0"/>
                        </a:rPr>
                        <m:t>∈</m:t>
                      </m:r>
                      <m:d>
                        <m:dPr>
                          <m:ctrlPr>
                            <a:rPr lang="fr-FR" b="0" i="1" smtClean="0">
                              <a:solidFill>
                                <a:srgbClr val="00B0F0"/>
                              </a:solidFill>
                              <a:latin typeface="Cambria Math" panose="02040503050406030204" pitchFamily="18" charset="0"/>
                              <a:ea typeface="Cambria Math" panose="02040503050406030204" pitchFamily="18" charset="0"/>
                            </a:rPr>
                          </m:ctrlPr>
                        </m:dPr>
                        <m:e>
                          <m:r>
                            <a:rPr lang="fr-FR" b="0" i="1" smtClean="0">
                              <a:solidFill>
                                <a:srgbClr val="00B0F0"/>
                              </a:solidFill>
                              <a:latin typeface="Cambria Math" panose="02040503050406030204" pitchFamily="18" charset="0"/>
                              <a:ea typeface="Cambria Math" panose="02040503050406030204" pitchFamily="18" charset="0"/>
                            </a:rPr>
                            <m:t>𝐴𝐵</m:t>
                          </m:r>
                        </m:e>
                      </m:d>
                      <m:r>
                        <a:rPr lang="fr-FR" b="0" i="1" smtClean="0">
                          <a:solidFill>
                            <a:srgbClr val="00B0F0"/>
                          </a:solidFill>
                          <a:latin typeface="Cambria Math" panose="02040503050406030204" pitchFamily="18" charset="0"/>
                          <a:ea typeface="Cambria Math" panose="02040503050406030204" pitchFamily="18" charset="0"/>
                        </a:rPr>
                        <m:t>⟺</m:t>
                      </m:r>
                      <m:sSub>
                        <m:sSubPr>
                          <m:ctrlPr>
                            <a:rPr lang="fr-FR" b="0" i="1" smtClean="0">
                              <a:solidFill>
                                <a:srgbClr val="00B0F0"/>
                              </a:solidFill>
                              <a:latin typeface="Cambria Math" panose="02040503050406030204" pitchFamily="18" charset="0"/>
                              <a:ea typeface="Cambria Math" panose="02040503050406030204" pitchFamily="18" charset="0"/>
                            </a:rPr>
                          </m:ctrlPr>
                        </m:sSubPr>
                        <m:e>
                          <m:r>
                            <a:rPr lang="fr-FR" b="0" i="1" smtClean="0">
                              <a:solidFill>
                                <a:srgbClr val="00B0F0"/>
                              </a:solidFill>
                              <a:latin typeface="Cambria Math" panose="02040503050406030204" pitchFamily="18" charset="0"/>
                              <a:ea typeface="Cambria Math" panose="02040503050406030204" pitchFamily="18" charset="0"/>
                            </a:rPr>
                            <m:t>𝑦</m:t>
                          </m:r>
                        </m:e>
                        <m:sub>
                          <m:r>
                            <a:rPr lang="fr-FR" b="0" i="1" smtClean="0">
                              <a:solidFill>
                                <a:srgbClr val="00B0F0"/>
                              </a:solidFill>
                              <a:latin typeface="Cambria Math" panose="02040503050406030204" pitchFamily="18" charset="0"/>
                              <a:ea typeface="Cambria Math" panose="02040503050406030204" pitchFamily="18" charset="0"/>
                            </a:rPr>
                            <m:t>𝐵</m:t>
                          </m:r>
                        </m:sub>
                      </m:sSub>
                      <m:r>
                        <a:rPr lang="fr-FR" b="0" i="1" smtClean="0">
                          <a:solidFill>
                            <a:srgbClr val="00B0F0"/>
                          </a:solidFill>
                          <a:latin typeface="Cambria Math" panose="02040503050406030204" pitchFamily="18" charset="0"/>
                          <a:ea typeface="Cambria Math" panose="02040503050406030204" pitchFamily="18" charset="0"/>
                        </a:rPr>
                        <m:t>=</m:t>
                      </m:r>
                      <m:sSub>
                        <m:sSubPr>
                          <m:ctrlPr>
                            <a:rPr lang="fr-FR" b="0" i="1" smtClean="0">
                              <a:solidFill>
                                <a:srgbClr val="00B0F0"/>
                              </a:solidFill>
                              <a:latin typeface="Cambria Math" panose="02040503050406030204" pitchFamily="18" charset="0"/>
                              <a:ea typeface="Cambria Math" panose="02040503050406030204" pitchFamily="18" charset="0"/>
                            </a:rPr>
                          </m:ctrlPr>
                        </m:sSubPr>
                        <m:e>
                          <m:r>
                            <a:rPr lang="fr-FR" b="0" i="1" smtClean="0">
                              <a:solidFill>
                                <a:srgbClr val="00B0F0"/>
                              </a:solidFill>
                              <a:latin typeface="Cambria Math" panose="02040503050406030204" pitchFamily="18" charset="0"/>
                              <a:ea typeface="Cambria Math" panose="02040503050406030204" pitchFamily="18" charset="0"/>
                            </a:rPr>
                            <m:t>𝑥</m:t>
                          </m:r>
                        </m:e>
                        <m:sub>
                          <m:r>
                            <a:rPr lang="fr-FR" b="0" i="1" smtClean="0">
                              <a:solidFill>
                                <a:srgbClr val="00B0F0"/>
                              </a:solidFill>
                              <a:latin typeface="Cambria Math" panose="02040503050406030204" pitchFamily="18" charset="0"/>
                              <a:ea typeface="Cambria Math" panose="02040503050406030204" pitchFamily="18" charset="0"/>
                            </a:rPr>
                            <m:t>𝐵</m:t>
                          </m:r>
                        </m:sub>
                      </m:sSub>
                      <m:r>
                        <a:rPr lang="fr-FR" b="0" i="1" smtClean="0">
                          <a:solidFill>
                            <a:srgbClr val="00B0F0"/>
                          </a:solidFill>
                          <a:latin typeface="Cambria Math" panose="02040503050406030204" pitchFamily="18" charset="0"/>
                          <a:ea typeface="Cambria Math" panose="02040503050406030204" pitchFamily="18" charset="0"/>
                        </a:rPr>
                        <m:t>+</m:t>
                      </m:r>
                      <m:r>
                        <a:rPr lang="fr-FR" b="0" i="1" smtClean="0">
                          <a:solidFill>
                            <a:srgbClr val="00B0F0"/>
                          </a:solidFill>
                          <a:latin typeface="Cambria Math" panose="02040503050406030204" pitchFamily="18" charset="0"/>
                          <a:ea typeface="Cambria Math" panose="02040503050406030204" pitchFamily="18" charset="0"/>
                        </a:rPr>
                        <m:t>𝑝</m:t>
                      </m:r>
                      <m:r>
                        <a:rPr lang="fr-FR" b="0" i="1" smtClean="0">
                          <a:solidFill>
                            <a:srgbClr val="00B0F0"/>
                          </a:solidFill>
                          <a:latin typeface="Cambria Math" panose="02040503050406030204" pitchFamily="18" charset="0"/>
                          <a:ea typeface="Cambria Math" panose="02040503050406030204" pitchFamily="18" charset="0"/>
                        </a:rPr>
                        <m:t>⟺0=1+</m:t>
                      </m:r>
                      <m:r>
                        <a:rPr lang="fr-FR" b="0" i="1" smtClean="0">
                          <a:solidFill>
                            <a:srgbClr val="00B0F0"/>
                          </a:solidFill>
                          <a:latin typeface="Cambria Math" panose="02040503050406030204" pitchFamily="18" charset="0"/>
                          <a:ea typeface="Cambria Math" panose="02040503050406030204" pitchFamily="18" charset="0"/>
                        </a:rPr>
                        <m:t>𝑝</m:t>
                      </m:r>
                    </m:oMath>
                  </m:oMathPara>
                </a14:m>
                <a:endParaRPr lang="it-IT" dirty="0">
                  <a:solidFill>
                    <a:srgbClr val="00B0F0"/>
                  </a:solidFill>
                </a:endParaRPr>
              </a:p>
              <a:p>
                <a:r>
                  <a:rPr lang="it-IT" dirty="0">
                    <a:solidFill>
                      <a:srgbClr val="00B0F0"/>
                    </a:solidFill>
                  </a:rPr>
                  <a:t>On a </a:t>
                </a:r>
                <a:r>
                  <a:rPr lang="it-IT" dirty="0" err="1">
                    <a:solidFill>
                      <a:srgbClr val="00B0F0"/>
                    </a:solidFill>
                  </a:rPr>
                  <a:t>donc</a:t>
                </a:r>
                <a:r>
                  <a:rPr lang="it-IT" dirty="0">
                    <a:solidFill>
                      <a:srgbClr val="00B0F0"/>
                    </a:solidFill>
                  </a:rPr>
                  <a:t> </a:t>
                </a:r>
                <a14:m>
                  <m:oMath xmlns:m="http://schemas.openxmlformats.org/officeDocument/2006/math">
                    <m:r>
                      <a:rPr lang="fr-FR" b="0" i="1" smtClean="0">
                        <a:solidFill>
                          <a:srgbClr val="00B0F0"/>
                        </a:solidFill>
                        <a:latin typeface="Cambria Math" panose="02040503050406030204" pitchFamily="18" charset="0"/>
                      </a:rPr>
                      <m:t>𝑝</m:t>
                    </m:r>
                    <m:r>
                      <a:rPr lang="fr-FR" b="0" i="1" smtClean="0">
                        <a:solidFill>
                          <a:srgbClr val="00B0F0"/>
                        </a:solidFill>
                        <a:latin typeface="Cambria Math" panose="02040503050406030204" pitchFamily="18" charset="0"/>
                      </a:rPr>
                      <m:t>=−1</m:t>
                    </m:r>
                  </m:oMath>
                </a14:m>
                <a:endParaRPr lang="it-IT" dirty="0">
                  <a:solidFill>
                    <a:srgbClr val="00B0F0"/>
                  </a:solidFill>
                </a:endParaRPr>
              </a:p>
              <a:p>
                <a:r>
                  <a:rPr lang="it-IT" dirty="0" err="1">
                    <a:solidFill>
                      <a:srgbClr val="00B0F0"/>
                    </a:solidFill>
                  </a:rPr>
                  <a:t>Donc</a:t>
                </a:r>
                <a:r>
                  <a:rPr lang="it-IT" dirty="0">
                    <a:solidFill>
                      <a:srgbClr val="00B0F0"/>
                    </a:solidFill>
                  </a:rPr>
                  <a:t> l’</a:t>
                </a:r>
                <a:r>
                  <a:rPr lang="it-IT" dirty="0" err="1">
                    <a:solidFill>
                      <a:srgbClr val="00B0F0"/>
                    </a:solidFill>
                  </a:rPr>
                  <a:t>équation</a:t>
                </a:r>
                <a:r>
                  <a:rPr lang="it-IT" dirty="0">
                    <a:solidFill>
                      <a:srgbClr val="00B0F0"/>
                    </a:solidFill>
                  </a:rPr>
                  <a:t> </a:t>
                </a:r>
                <a:r>
                  <a:rPr lang="it-IT" dirty="0" err="1">
                    <a:solidFill>
                      <a:srgbClr val="00B0F0"/>
                    </a:solidFill>
                  </a:rPr>
                  <a:t>réduite</a:t>
                </a:r>
                <a:r>
                  <a:rPr lang="it-IT" dirty="0">
                    <a:solidFill>
                      <a:srgbClr val="00B0F0"/>
                    </a:solidFill>
                  </a:rPr>
                  <a:t> de la </a:t>
                </a:r>
                <a:r>
                  <a:rPr lang="it-IT" dirty="0" err="1">
                    <a:solidFill>
                      <a:srgbClr val="00B0F0"/>
                    </a:solidFill>
                  </a:rPr>
                  <a:t>droite</a:t>
                </a:r>
                <a:r>
                  <a:rPr lang="it-IT" dirty="0">
                    <a:solidFill>
                      <a:srgbClr val="00B0F0"/>
                    </a:solidFill>
                  </a:rPr>
                  <a:t> </a:t>
                </a:r>
                <a14:m>
                  <m:oMath xmlns:m="http://schemas.openxmlformats.org/officeDocument/2006/math">
                    <m:d>
                      <m:dPr>
                        <m:ctrlPr>
                          <a:rPr lang="fr-FR" b="0" i="1" smtClean="0">
                            <a:solidFill>
                              <a:srgbClr val="00B0F0"/>
                            </a:solidFill>
                            <a:latin typeface="Cambria Math" panose="02040503050406030204" pitchFamily="18" charset="0"/>
                          </a:rPr>
                        </m:ctrlPr>
                      </m:dPr>
                      <m:e>
                        <m:r>
                          <a:rPr lang="fr-FR" b="0" i="1" smtClean="0">
                            <a:solidFill>
                              <a:srgbClr val="00B0F0"/>
                            </a:solidFill>
                            <a:latin typeface="Cambria Math" panose="02040503050406030204" pitchFamily="18" charset="0"/>
                          </a:rPr>
                          <m:t>𝐴𝐵</m:t>
                        </m:r>
                      </m:e>
                    </m:d>
                  </m:oMath>
                </a14:m>
                <a:r>
                  <a:rPr lang="it-IT" dirty="0">
                    <a:solidFill>
                      <a:srgbClr val="00B0F0"/>
                    </a:solidFill>
                  </a:rPr>
                  <a:t> est </a:t>
                </a:r>
                <a14:m>
                  <m:oMath xmlns:m="http://schemas.openxmlformats.org/officeDocument/2006/math">
                    <m:r>
                      <a:rPr lang="fr-FR" b="0" i="1" smtClean="0">
                        <a:solidFill>
                          <a:srgbClr val="00B0F0"/>
                        </a:solidFill>
                        <a:latin typeface="Cambria Math" panose="02040503050406030204" pitchFamily="18" charset="0"/>
                      </a:rPr>
                      <m:t>𝑦</m:t>
                    </m:r>
                    <m:r>
                      <a:rPr lang="fr-FR" b="0" i="1" smtClean="0">
                        <a:solidFill>
                          <a:srgbClr val="00B0F0"/>
                        </a:solidFill>
                        <a:latin typeface="Cambria Math" panose="02040503050406030204" pitchFamily="18" charset="0"/>
                      </a:rPr>
                      <m:t>=</m:t>
                    </m:r>
                    <m:r>
                      <a:rPr lang="fr-FR" b="0" i="1" smtClean="0">
                        <a:solidFill>
                          <a:srgbClr val="00B0F0"/>
                        </a:solidFill>
                        <a:latin typeface="Cambria Math" panose="02040503050406030204" pitchFamily="18" charset="0"/>
                      </a:rPr>
                      <m:t>𝑥</m:t>
                    </m:r>
                    <m:r>
                      <a:rPr lang="fr-FR" b="0" i="1" smtClean="0">
                        <a:solidFill>
                          <a:srgbClr val="00B0F0"/>
                        </a:solidFill>
                        <a:latin typeface="Cambria Math" panose="02040503050406030204" pitchFamily="18" charset="0"/>
                      </a:rPr>
                      <m:t>−1</m:t>
                    </m:r>
                  </m:oMath>
                </a14:m>
                <a:endParaRPr lang="it-IT" dirty="0">
                  <a:solidFill>
                    <a:srgbClr val="00B0F0"/>
                  </a:solidFill>
                </a:endParaRPr>
              </a:p>
            </p:txBody>
          </p:sp>
        </mc:Choice>
        <mc:Fallback>
          <p:sp>
            <p:nvSpPr>
              <p:cNvPr id="5" name="ZoneTexte 4">
                <a:extLst>
                  <a:ext uri="{FF2B5EF4-FFF2-40B4-BE49-F238E27FC236}">
                    <a16:creationId xmlns:a16="http://schemas.microsoft.com/office/drawing/2014/main" id="{46EAE44A-9F80-3080-02F1-787E2F4F3AA3}"/>
                  </a:ext>
                </a:extLst>
              </p:cNvPr>
              <p:cNvSpPr txBox="1">
                <a:spLocks noRot="1" noChangeAspect="1" noMove="1" noResize="1" noEditPoints="1" noAdjustHandles="1" noChangeArrowheads="1" noChangeShapeType="1" noTextEdit="1"/>
              </p:cNvSpPr>
              <p:nvPr/>
            </p:nvSpPr>
            <p:spPr>
              <a:xfrm>
                <a:off x="6263148" y="2092086"/>
                <a:ext cx="5620962" cy="1200329"/>
              </a:xfrm>
              <a:prstGeom prst="rect">
                <a:avLst/>
              </a:prstGeom>
              <a:blipFill>
                <a:blip r:embed="rId8"/>
                <a:stretch>
                  <a:fillRect l="-868" t="-2538" b="-7107"/>
                </a:stretch>
              </a:blipFill>
            </p:spPr>
            <p:txBody>
              <a:bodyPr/>
              <a:lstStyle/>
              <a:p>
                <a:r>
                  <a:rPr lang="it-IT">
                    <a:noFill/>
                  </a:rPr>
                  <a:t> </a:t>
                </a:r>
              </a:p>
            </p:txBody>
          </p:sp>
        </mc:Fallback>
      </mc:AlternateContent>
      <p:cxnSp>
        <p:nvCxnSpPr>
          <p:cNvPr id="7" name="Connecteur droit 6">
            <a:extLst>
              <a:ext uri="{FF2B5EF4-FFF2-40B4-BE49-F238E27FC236}">
                <a16:creationId xmlns:a16="http://schemas.microsoft.com/office/drawing/2014/main" id="{A9944568-E82A-DA52-B702-8109994CE5AA}"/>
              </a:ext>
            </a:extLst>
          </p:cNvPr>
          <p:cNvCxnSpPr/>
          <p:nvPr/>
        </p:nvCxnSpPr>
        <p:spPr>
          <a:xfrm>
            <a:off x="6094475" y="2080352"/>
            <a:ext cx="0" cy="121206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8" name="Ellipse 7">
            <a:extLst>
              <a:ext uri="{FF2B5EF4-FFF2-40B4-BE49-F238E27FC236}">
                <a16:creationId xmlns:a16="http://schemas.microsoft.com/office/drawing/2014/main" id="{10D80D92-0C48-BD30-B631-55FBC1F9B0F9}"/>
              </a:ext>
            </a:extLst>
          </p:cNvPr>
          <p:cNvSpPr/>
          <p:nvPr/>
        </p:nvSpPr>
        <p:spPr>
          <a:xfrm>
            <a:off x="8180440" y="3429000"/>
            <a:ext cx="1978036" cy="1917886"/>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0051983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9DF0B-18BB-680D-3911-4E6F1C6AE8CF}"/>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D4272686-DC67-B287-D950-6740CBBB65EA}"/>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n°5</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28EDBD20-4F89-0BCA-14B1-BAE6C410C49E}"/>
                  </a:ext>
                </a:extLst>
              </p:cNvPr>
              <p:cNvGraphicFramePr>
                <a:graphicFrameLocks noGrp="1"/>
              </p:cNvGraphicFramePr>
              <p:nvPr/>
            </p:nvGraphicFramePr>
            <p:xfrm>
              <a:off x="2030475" y="3565585"/>
              <a:ext cx="8128000" cy="1917886"/>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179883">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552126">
                    <a:tc>
                      <a:txBody>
                        <a:bodyPr/>
                        <a:lstStyle/>
                        <a:p>
                          <a:pPr algn="ctr"/>
                          <a14:m>
                            <m:oMathPara xmlns:m="http://schemas.openxmlformats.org/officeDocument/2006/math">
                              <m:oMathParaPr>
                                <m:jc m:val="centerGroup"/>
                              </m:oMathParaPr>
                              <m:oMath xmlns:m="http://schemas.openxmlformats.org/officeDocument/2006/math">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𝐴</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𝐵</m:t>
                                        </m:r>
                                      </m:sub>
                                    </m:sSub>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𝐴</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𝐵</m:t>
                                        </m:r>
                                      </m:sub>
                                    </m:sSub>
                                  </m:den>
                                </m:f>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𝐴</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𝐵</m:t>
                                        </m:r>
                                      </m:sub>
                                    </m:sSub>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𝐵</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𝐴</m:t>
                                        </m:r>
                                      </m:sub>
                                    </m:sSub>
                                  </m:den>
                                </m:f>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𝐴</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𝐵</m:t>
                                        </m:r>
                                      </m:sub>
                                    </m:sSub>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𝐵</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𝐴</m:t>
                                        </m:r>
                                      </m:sub>
                                    </m:sSub>
                                  </m:den>
                                </m:f>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𝐴</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𝐵</m:t>
                                        </m:r>
                                      </m:sub>
                                    </m:sSub>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𝐴</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𝐵</m:t>
                                        </m:r>
                                      </m:sub>
                                    </m:sSub>
                                  </m:den>
                                </m:f>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C0599E5A-2C3E-F87A-2701-4237CE334489}"/>
                  </a:ext>
                </a:extLst>
              </p:cNvPr>
              <p:cNvGraphicFramePr>
                <a:graphicFrameLocks noGrp="1"/>
              </p:cNvGraphicFramePr>
              <p:nvPr>
                <p:extLst>
                  <p:ext uri="{D42A27DB-BD31-4B8C-83A1-F6EECF244321}">
                    <p14:modId xmlns:p14="http://schemas.microsoft.com/office/powerpoint/2010/main" val="1496285295"/>
                  </p:ext>
                </p:extLst>
              </p:nvPr>
            </p:nvGraphicFramePr>
            <p:xfrm>
              <a:off x="2030475" y="3565585"/>
              <a:ext cx="8128000" cy="1917886"/>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552126">
                    <a:tc>
                      <a:txBody>
                        <a:bodyPr/>
                        <a:lstStyle/>
                        <a:p>
                          <a:endParaRPr lang="it-IT"/>
                        </a:p>
                      </a:txBody>
                      <a:tcPr anchor="ctr">
                        <a:blipFill>
                          <a:blip r:embed="rId3"/>
                          <a:stretch>
                            <a:fillRect l="-299" t="-25391" r="-300599" b="-781"/>
                          </a:stretch>
                        </a:blipFill>
                      </a:tcPr>
                    </a:tc>
                    <a:tc>
                      <a:txBody>
                        <a:bodyPr/>
                        <a:lstStyle/>
                        <a:p>
                          <a:endParaRPr lang="it-IT"/>
                        </a:p>
                      </a:txBody>
                      <a:tcPr anchor="ctr">
                        <a:blipFill>
                          <a:blip r:embed="rId3"/>
                          <a:stretch>
                            <a:fillRect l="-100601" t="-25391" r="-201502" b="-781"/>
                          </a:stretch>
                        </a:blipFill>
                      </a:tcPr>
                    </a:tc>
                    <a:tc>
                      <a:txBody>
                        <a:bodyPr/>
                        <a:lstStyle/>
                        <a:p>
                          <a:endParaRPr lang="it-IT"/>
                        </a:p>
                      </a:txBody>
                      <a:tcPr anchor="ctr">
                        <a:blipFill>
                          <a:blip r:embed="rId3"/>
                          <a:stretch>
                            <a:fillRect l="-200000" t="-25391" r="-100898" b="-781"/>
                          </a:stretch>
                        </a:blipFill>
                      </a:tcPr>
                    </a:tc>
                    <a:tc>
                      <a:txBody>
                        <a:bodyPr/>
                        <a:lstStyle/>
                        <a:p>
                          <a:endParaRPr lang="it-IT"/>
                        </a:p>
                      </a:txBody>
                      <a:tcPr anchor="ctr">
                        <a:blipFill>
                          <a:blip r:embed="rId3"/>
                          <a:stretch>
                            <a:fillRect l="-300901" t="-25391" r="-1201" b="-781"/>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4" tgtFrame="&quot;_blank&quot;"/>
            <a:extLst>
              <a:ext uri="{FF2B5EF4-FFF2-40B4-BE49-F238E27FC236}">
                <a16:creationId xmlns:a16="http://schemas.microsoft.com/office/drawing/2014/main" id="{619D7CFE-4F24-2DD8-489C-69C30D5565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EBDE466E-56D8-81CD-A2F9-59CD2B27FDCB}"/>
                  </a:ext>
                </a:extLst>
              </p:cNvPr>
              <p:cNvSpPr txBox="1"/>
              <p:nvPr/>
            </p:nvSpPr>
            <p:spPr>
              <a:xfrm>
                <a:off x="3843812" y="1713672"/>
                <a:ext cx="4964821" cy="646331"/>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On considère les points </a:t>
                </a:r>
                <a14:m>
                  <m:oMath xmlns:m="http://schemas.openxmlformats.org/officeDocument/2006/math">
                    <m:r>
                      <a:rPr lang="fr-FR" b="0" i="1" smtClean="0">
                        <a:latin typeface="Cambria Math" panose="02040503050406030204" pitchFamily="18" charset="0"/>
                        <a:cs typeface="Arial" panose="020B0604020202020204" pitchFamily="34" charset="0"/>
                      </a:rPr>
                      <m:t>𝐴</m:t>
                    </m:r>
                    <m:d>
                      <m:dPr>
                        <m:ctrlPr>
                          <a:rPr lang="fr-FR" b="0" i="1" smtClean="0">
                            <a:latin typeface="Cambria Math" panose="02040503050406030204" pitchFamily="18" charset="0"/>
                            <a:cs typeface="Arial" panose="020B0604020202020204" pitchFamily="34" charset="0"/>
                          </a:rPr>
                        </m:ctrlPr>
                      </m:dPr>
                      <m:e>
                        <m:sSub>
                          <m:sSubPr>
                            <m:ctrlPr>
                              <a:rPr lang="fr-FR" b="0" i="1" smtClean="0">
                                <a:latin typeface="Cambria Math" panose="02040503050406030204" pitchFamily="18" charset="0"/>
                                <a:cs typeface="Arial" panose="020B0604020202020204" pitchFamily="34" charset="0"/>
                              </a:rPr>
                            </m:ctrlPr>
                          </m:sSubPr>
                          <m:e>
                            <m:r>
                              <a:rPr lang="fr-FR" b="0" i="1" smtClean="0">
                                <a:latin typeface="Cambria Math" panose="02040503050406030204" pitchFamily="18" charset="0"/>
                                <a:cs typeface="Arial" panose="020B0604020202020204" pitchFamily="34" charset="0"/>
                              </a:rPr>
                              <m:t>𝑥</m:t>
                            </m:r>
                          </m:e>
                          <m:sub>
                            <m:r>
                              <a:rPr lang="fr-FR" b="0" i="1" smtClean="0">
                                <a:latin typeface="Cambria Math" panose="02040503050406030204" pitchFamily="18" charset="0"/>
                                <a:cs typeface="Arial" panose="020B0604020202020204" pitchFamily="34" charset="0"/>
                              </a:rPr>
                              <m:t>𝐴</m:t>
                            </m:r>
                          </m:sub>
                        </m:sSub>
                        <m:r>
                          <a:rPr lang="fr-FR" b="0" i="1" smtClean="0">
                            <a:latin typeface="Cambria Math" panose="02040503050406030204" pitchFamily="18" charset="0"/>
                            <a:cs typeface="Arial" panose="020B0604020202020204" pitchFamily="34" charset="0"/>
                          </a:rPr>
                          <m:t>;</m:t>
                        </m:r>
                        <m:sSub>
                          <m:sSubPr>
                            <m:ctrlPr>
                              <a:rPr lang="fr-FR" b="0" i="1" smtClean="0">
                                <a:latin typeface="Cambria Math" panose="02040503050406030204" pitchFamily="18" charset="0"/>
                                <a:cs typeface="Arial" panose="020B0604020202020204" pitchFamily="34" charset="0"/>
                              </a:rPr>
                            </m:ctrlPr>
                          </m:sSubPr>
                          <m:e>
                            <m:r>
                              <a:rPr lang="fr-FR" b="0" i="1" smtClean="0">
                                <a:latin typeface="Cambria Math" panose="02040503050406030204" pitchFamily="18" charset="0"/>
                                <a:cs typeface="Arial" panose="020B0604020202020204" pitchFamily="34" charset="0"/>
                              </a:rPr>
                              <m:t>𝑦</m:t>
                            </m:r>
                          </m:e>
                          <m:sub>
                            <m:r>
                              <a:rPr lang="fr-FR" b="0" i="1" smtClean="0">
                                <a:latin typeface="Cambria Math" panose="02040503050406030204" pitchFamily="18" charset="0"/>
                                <a:cs typeface="Arial" panose="020B0604020202020204" pitchFamily="34" charset="0"/>
                              </a:rPr>
                              <m:t>𝐴</m:t>
                            </m:r>
                          </m:sub>
                        </m:sSub>
                      </m:e>
                    </m:d>
                  </m:oMath>
                </a14:m>
                <a:r>
                  <a:rPr lang="it-IT" dirty="0">
                    <a:latin typeface="Arial" panose="020B0604020202020204" pitchFamily="34" charset="0"/>
                    <a:cs typeface="Arial" panose="020B0604020202020204" pitchFamily="34" charset="0"/>
                  </a:rPr>
                  <a:t> et </a:t>
                </a:r>
                <a14:m>
                  <m:oMath xmlns:m="http://schemas.openxmlformats.org/officeDocument/2006/math">
                    <m:r>
                      <a:rPr lang="fr-FR" b="0" i="1" smtClean="0">
                        <a:latin typeface="Cambria Math" panose="02040503050406030204" pitchFamily="18" charset="0"/>
                        <a:cs typeface="Arial" panose="020B0604020202020204" pitchFamily="34" charset="0"/>
                      </a:rPr>
                      <m:t>𝐵</m:t>
                    </m:r>
                    <m:d>
                      <m:dPr>
                        <m:ctrlPr>
                          <a:rPr lang="fr-FR" b="0" i="1" smtClean="0">
                            <a:latin typeface="Cambria Math" panose="02040503050406030204" pitchFamily="18" charset="0"/>
                            <a:cs typeface="Arial" panose="020B0604020202020204" pitchFamily="34" charset="0"/>
                          </a:rPr>
                        </m:ctrlPr>
                      </m:dPr>
                      <m:e>
                        <m:sSub>
                          <m:sSubPr>
                            <m:ctrlPr>
                              <a:rPr lang="fr-FR" b="0" i="1" smtClean="0">
                                <a:latin typeface="Cambria Math" panose="02040503050406030204" pitchFamily="18" charset="0"/>
                                <a:cs typeface="Arial" panose="020B0604020202020204" pitchFamily="34" charset="0"/>
                              </a:rPr>
                            </m:ctrlPr>
                          </m:sSubPr>
                          <m:e>
                            <m:r>
                              <a:rPr lang="fr-FR" b="0" i="1" smtClean="0">
                                <a:latin typeface="Cambria Math" panose="02040503050406030204" pitchFamily="18" charset="0"/>
                                <a:cs typeface="Arial" panose="020B0604020202020204" pitchFamily="34" charset="0"/>
                              </a:rPr>
                              <m:t>𝑥</m:t>
                            </m:r>
                          </m:e>
                          <m:sub>
                            <m:r>
                              <a:rPr lang="fr-FR" b="0" i="1" smtClean="0">
                                <a:latin typeface="Cambria Math" panose="02040503050406030204" pitchFamily="18" charset="0"/>
                                <a:cs typeface="Arial" panose="020B0604020202020204" pitchFamily="34" charset="0"/>
                              </a:rPr>
                              <m:t>𝐵</m:t>
                            </m:r>
                          </m:sub>
                        </m:sSub>
                        <m:r>
                          <a:rPr lang="fr-FR" b="0" i="1" smtClean="0">
                            <a:latin typeface="Cambria Math" panose="02040503050406030204" pitchFamily="18" charset="0"/>
                            <a:cs typeface="Arial" panose="020B0604020202020204" pitchFamily="34" charset="0"/>
                          </a:rPr>
                          <m:t>;</m:t>
                        </m:r>
                        <m:sSub>
                          <m:sSubPr>
                            <m:ctrlPr>
                              <a:rPr lang="fr-FR" b="0" i="1" smtClean="0">
                                <a:latin typeface="Cambria Math" panose="02040503050406030204" pitchFamily="18" charset="0"/>
                                <a:cs typeface="Arial" panose="020B0604020202020204" pitchFamily="34" charset="0"/>
                              </a:rPr>
                            </m:ctrlPr>
                          </m:sSubPr>
                          <m:e>
                            <m:r>
                              <a:rPr lang="fr-FR" b="0" i="1" smtClean="0">
                                <a:latin typeface="Cambria Math" panose="02040503050406030204" pitchFamily="18" charset="0"/>
                                <a:cs typeface="Arial" panose="020B0604020202020204" pitchFamily="34" charset="0"/>
                              </a:rPr>
                              <m:t>𝑦</m:t>
                            </m:r>
                          </m:e>
                          <m:sub>
                            <m:r>
                              <a:rPr lang="fr-FR" b="0" i="1" smtClean="0">
                                <a:latin typeface="Cambria Math" panose="02040503050406030204" pitchFamily="18" charset="0"/>
                                <a:cs typeface="Arial" panose="020B0604020202020204" pitchFamily="34" charset="0"/>
                              </a:rPr>
                              <m:t>𝐵</m:t>
                            </m:r>
                          </m:sub>
                        </m:sSub>
                      </m:e>
                    </m:d>
                  </m:oMath>
                </a14:m>
                <a:r>
                  <a:rPr lang="it-IT" dirty="0">
                    <a:latin typeface="Arial" panose="020B0604020202020204" pitchFamily="34" charset="0"/>
                    <a:cs typeface="Arial" panose="020B0604020202020204" pitchFamily="34" charset="0"/>
                  </a:rPr>
                  <a:t>. </a:t>
                </a:r>
              </a:p>
              <a:p>
                <a:r>
                  <a:rPr lang="it-IT" dirty="0">
                    <a:latin typeface="Arial" panose="020B0604020202020204" pitchFamily="34" charset="0"/>
                    <a:cs typeface="Arial" panose="020B0604020202020204" pitchFamily="34" charset="0"/>
                  </a:rPr>
                  <a:t>Le </a:t>
                </a:r>
                <a:r>
                  <a:rPr lang="it-IT" dirty="0" err="1">
                    <a:latin typeface="Arial" panose="020B0604020202020204" pitchFamily="34" charset="0"/>
                    <a:cs typeface="Arial" panose="020B0604020202020204" pitchFamily="34" charset="0"/>
                  </a:rPr>
                  <a:t>coefficient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directeur</a:t>
                </a:r>
                <a:r>
                  <a:rPr lang="it-IT" dirty="0">
                    <a:latin typeface="Arial" panose="020B0604020202020204" pitchFamily="34" charset="0"/>
                    <a:cs typeface="Arial" panose="020B0604020202020204" pitchFamily="34" charset="0"/>
                  </a:rPr>
                  <a:t> de la </a:t>
                </a:r>
                <a:r>
                  <a:rPr lang="it-IT" dirty="0" err="1">
                    <a:latin typeface="Arial" panose="020B0604020202020204" pitchFamily="34" charset="0"/>
                    <a:cs typeface="Arial" panose="020B0604020202020204" pitchFamily="34" charset="0"/>
                  </a:rPr>
                  <a:t>droite</a:t>
                </a:r>
                <a:r>
                  <a:rPr lang="it-IT" dirty="0">
                    <a:latin typeface="Arial" panose="020B0604020202020204" pitchFamily="34" charset="0"/>
                    <a:cs typeface="Arial" panose="020B0604020202020204" pitchFamily="34" charset="0"/>
                  </a:rPr>
                  <a:t> </a:t>
                </a:r>
                <a14:m>
                  <m:oMath xmlns:m="http://schemas.openxmlformats.org/officeDocument/2006/math">
                    <m:d>
                      <m:dPr>
                        <m:ctrlPr>
                          <a:rPr lang="fr-FR" b="0"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𝐴𝐵</m:t>
                        </m:r>
                      </m:e>
                    </m:d>
                  </m:oMath>
                </a14:m>
                <a:r>
                  <a:rPr lang="it-IT" dirty="0">
                    <a:latin typeface="Arial" panose="020B0604020202020204" pitchFamily="34" charset="0"/>
                    <a:cs typeface="Arial" panose="020B0604020202020204" pitchFamily="34" charset="0"/>
                  </a:rPr>
                  <a:t> est : </a:t>
                </a:r>
              </a:p>
            </p:txBody>
          </p:sp>
        </mc:Choice>
        <mc:Fallback xmlns="">
          <p:sp>
            <p:nvSpPr>
              <p:cNvPr id="2" name="ZoneTexte 1">
                <a:extLst>
                  <a:ext uri="{FF2B5EF4-FFF2-40B4-BE49-F238E27FC236}">
                    <a16:creationId xmlns:a16="http://schemas.microsoft.com/office/drawing/2014/main" id="{87562DD6-98F5-A931-516C-7F9D195DA456}"/>
                  </a:ext>
                </a:extLst>
              </p:cNvPr>
              <p:cNvSpPr txBox="1">
                <a:spLocks noRot="1" noChangeAspect="1" noMove="1" noResize="1" noEditPoints="1" noAdjustHandles="1" noChangeArrowheads="1" noChangeShapeType="1" noTextEdit="1"/>
              </p:cNvSpPr>
              <p:nvPr/>
            </p:nvSpPr>
            <p:spPr>
              <a:xfrm>
                <a:off x="3843812" y="1713672"/>
                <a:ext cx="4964821" cy="646331"/>
              </a:xfrm>
              <a:prstGeom prst="rect">
                <a:avLst/>
              </a:prstGeom>
              <a:blipFill>
                <a:blip r:embed="rId6"/>
                <a:stretch>
                  <a:fillRect l="-1106" t="-4717" b="-14151"/>
                </a:stretch>
              </a:blipFill>
            </p:spPr>
            <p:txBody>
              <a:bodyPr/>
              <a:lstStyle/>
              <a:p>
                <a:r>
                  <a:rPr lang="it-IT">
                    <a:noFill/>
                  </a:rPr>
                  <a:t> </a:t>
                </a:r>
              </a:p>
            </p:txBody>
          </p:sp>
        </mc:Fallback>
      </mc:AlternateContent>
      <p:sp>
        <p:nvSpPr>
          <p:cNvPr id="3" name="ZoneTexte 2">
            <a:extLst>
              <a:ext uri="{FF2B5EF4-FFF2-40B4-BE49-F238E27FC236}">
                <a16:creationId xmlns:a16="http://schemas.microsoft.com/office/drawing/2014/main" id="{8AA1BEBE-437E-8E10-E8B7-679611ECC267}"/>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22DA82F1-044D-0944-325B-84630CEF2F4D}"/>
                  </a:ext>
                </a:extLst>
              </p:cNvPr>
              <p:cNvSpPr txBox="1"/>
              <p:nvPr/>
            </p:nvSpPr>
            <p:spPr>
              <a:xfrm>
                <a:off x="2336540" y="5483471"/>
                <a:ext cx="1507272" cy="1200329"/>
              </a:xfrm>
              <a:prstGeom prst="rect">
                <a:avLst/>
              </a:prstGeom>
              <a:noFill/>
            </p:spPr>
            <p:txBody>
              <a:bodyPr wrap="none" rtlCol="0">
                <a:spAutoFit/>
              </a:bodyPr>
              <a:lstStyle/>
              <a:p>
                <a:pPr algn="ctr"/>
                <a:r>
                  <a:rPr lang="fr-FR" dirty="0">
                    <a:solidFill>
                      <a:srgbClr val="00B0F0"/>
                    </a:solidFill>
                  </a:rPr>
                  <a:t>NON </a:t>
                </a:r>
              </a:p>
              <a:p>
                <a:pPr algn="ctr"/>
                <a:r>
                  <a:rPr lang="fr-FR" dirty="0">
                    <a:solidFill>
                      <a:srgbClr val="00B0F0"/>
                    </a:solidFill>
                  </a:rPr>
                  <a:t>On doit avoir </a:t>
                </a:r>
              </a:p>
              <a:p>
                <a:pPr algn="ctr"/>
                <a14:m>
                  <m:oMath xmlns:m="http://schemas.openxmlformats.org/officeDocument/2006/math">
                    <m:r>
                      <a:rPr lang="fr-FR" b="0" i="1" smtClean="0">
                        <a:solidFill>
                          <a:srgbClr val="00B0F0"/>
                        </a:solidFill>
                        <a:latin typeface="Cambria Math" panose="02040503050406030204" pitchFamily="18" charset="0"/>
                      </a:rPr>
                      <m:t>𝑦</m:t>
                    </m:r>
                  </m:oMath>
                </a14:m>
                <a:r>
                  <a:rPr lang="it-IT" dirty="0">
                    <a:solidFill>
                      <a:srgbClr val="00B0F0"/>
                    </a:solidFill>
                  </a:rPr>
                  <a:t> en </a:t>
                </a:r>
                <a:r>
                  <a:rPr lang="it-IT" dirty="0" err="1">
                    <a:solidFill>
                      <a:srgbClr val="00B0F0"/>
                    </a:solidFill>
                  </a:rPr>
                  <a:t>haut</a:t>
                </a:r>
                <a:endParaRPr lang="it-IT" dirty="0">
                  <a:solidFill>
                    <a:srgbClr val="00B0F0"/>
                  </a:solidFill>
                </a:endParaRPr>
              </a:p>
              <a:p>
                <a:pPr algn="ctr"/>
                <a:r>
                  <a:rPr lang="it-IT" dirty="0">
                    <a:solidFill>
                      <a:srgbClr val="00B0F0"/>
                    </a:solidFill>
                  </a:rPr>
                  <a:t>et </a:t>
                </a:r>
                <a14:m>
                  <m:oMath xmlns:m="http://schemas.openxmlformats.org/officeDocument/2006/math">
                    <m:r>
                      <a:rPr lang="fr-FR" b="0" i="1" smtClean="0">
                        <a:solidFill>
                          <a:srgbClr val="00B0F0"/>
                        </a:solidFill>
                        <a:latin typeface="Cambria Math" panose="02040503050406030204" pitchFamily="18" charset="0"/>
                      </a:rPr>
                      <m:t>𝑥</m:t>
                    </m:r>
                  </m:oMath>
                </a14:m>
                <a:r>
                  <a:rPr lang="it-IT" dirty="0">
                    <a:solidFill>
                      <a:srgbClr val="00B0F0"/>
                    </a:solidFill>
                  </a:rPr>
                  <a:t> en </a:t>
                </a:r>
                <a:r>
                  <a:rPr lang="it-IT" dirty="0" err="1">
                    <a:solidFill>
                      <a:srgbClr val="00B0F0"/>
                    </a:solidFill>
                  </a:rPr>
                  <a:t>bas</a:t>
                </a:r>
                <a:endParaRPr lang="it-IT" dirty="0">
                  <a:solidFill>
                    <a:srgbClr val="00B0F0"/>
                  </a:solidFill>
                </a:endParaRPr>
              </a:p>
            </p:txBody>
          </p:sp>
        </mc:Choice>
        <mc:Fallback>
          <p:sp>
            <p:nvSpPr>
              <p:cNvPr id="4" name="ZoneTexte 3">
                <a:extLst>
                  <a:ext uri="{FF2B5EF4-FFF2-40B4-BE49-F238E27FC236}">
                    <a16:creationId xmlns:a16="http://schemas.microsoft.com/office/drawing/2014/main" id="{22DA82F1-044D-0944-325B-84630CEF2F4D}"/>
                  </a:ext>
                </a:extLst>
              </p:cNvPr>
              <p:cNvSpPr txBox="1">
                <a:spLocks noRot="1" noChangeAspect="1" noMove="1" noResize="1" noEditPoints="1" noAdjustHandles="1" noChangeArrowheads="1" noChangeShapeType="1" noTextEdit="1"/>
              </p:cNvSpPr>
              <p:nvPr/>
            </p:nvSpPr>
            <p:spPr>
              <a:xfrm>
                <a:off x="2336540" y="5483471"/>
                <a:ext cx="1507272" cy="1200329"/>
              </a:xfrm>
              <a:prstGeom prst="rect">
                <a:avLst/>
              </a:prstGeom>
              <a:blipFill>
                <a:blip r:embed="rId7"/>
                <a:stretch>
                  <a:fillRect l="-2823" t="-3061" b="-7653"/>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29509DC8-2240-41DA-7447-C31F96F20C49}"/>
                  </a:ext>
                </a:extLst>
              </p:cNvPr>
              <p:cNvSpPr txBox="1"/>
              <p:nvPr/>
            </p:nvSpPr>
            <p:spPr>
              <a:xfrm>
                <a:off x="4288243" y="5483470"/>
                <a:ext cx="1507272" cy="1200329"/>
              </a:xfrm>
              <a:prstGeom prst="rect">
                <a:avLst/>
              </a:prstGeom>
              <a:noFill/>
            </p:spPr>
            <p:txBody>
              <a:bodyPr wrap="none" rtlCol="0">
                <a:spAutoFit/>
              </a:bodyPr>
              <a:lstStyle/>
              <a:p>
                <a:pPr algn="ctr"/>
                <a:r>
                  <a:rPr lang="fr-FR" dirty="0">
                    <a:solidFill>
                      <a:srgbClr val="00B0F0"/>
                    </a:solidFill>
                  </a:rPr>
                  <a:t>NON </a:t>
                </a:r>
              </a:p>
              <a:p>
                <a:pPr algn="ctr"/>
                <a:r>
                  <a:rPr lang="fr-FR" dirty="0">
                    <a:solidFill>
                      <a:srgbClr val="00B0F0"/>
                    </a:solidFill>
                  </a:rPr>
                  <a:t>On doit avoir </a:t>
                </a:r>
              </a:p>
              <a:p>
                <a:pPr algn="ctr"/>
                <a14:m>
                  <m:oMath xmlns:m="http://schemas.openxmlformats.org/officeDocument/2006/math">
                    <m:r>
                      <a:rPr lang="fr-FR" b="0" i="1" smtClean="0">
                        <a:solidFill>
                          <a:srgbClr val="00B0F0"/>
                        </a:solidFill>
                        <a:latin typeface="Cambria Math" panose="02040503050406030204" pitchFamily="18" charset="0"/>
                      </a:rPr>
                      <m:t>𝑦</m:t>
                    </m:r>
                  </m:oMath>
                </a14:m>
                <a:r>
                  <a:rPr lang="it-IT" dirty="0">
                    <a:solidFill>
                      <a:srgbClr val="00B0F0"/>
                    </a:solidFill>
                  </a:rPr>
                  <a:t> en </a:t>
                </a:r>
                <a:r>
                  <a:rPr lang="it-IT" dirty="0" err="1">
                    <a:solidFill>
                      <a:srgbClr val="00B0F0"/>
                    </a:solidFill>
                  </a:rPr>
                  <a:t>haut</a:t>
                </a:r>
                <a:endParaRPr lang="it-IT" dirty="0">
                  <a:solidFill>
                    <a:srgbClr val="00B0F0"/>
                  </a:solidFill>
                </a:endParaRPr>
              </a:p>
              <a:p>
                <a:pPr algn="ctr"/>
                <a:r>
                  <a:rPr lang="it-IT" dirty="0">
                    <a:solidFill>
                      <a:srgbClr val="00B0F0"/>
                    </a:solidFill>
                  </a:rPr>
                  <a:t>et </a:t>
                </a:r>
                <a14:m>
                  <m:oMath xmlns:m="http://schemas.openxmlformats.org/officeDocument/2006/math">
                    <m:r>
                      <a:rPr lang="fr-FR" b="0" i="1" smtClean="0">
                        <a:solidFill>
                          <a:srgbClr val="00B0F0"/>
                        </a:solidFill>
                        <a:latin typeface="Cambria Math" panose="02040503050406030204" pitchFamily="18" charset="0"/>
                      </a:rPr>
                      <m:t>𝑥</m:t>
                    </m:r>
                  </m:oMath>
                </a14:m>
                <a:r>
                  <a:rPr lang="it-IT" dirty="0">
                    <a:solidFill>
                      <a:srgbClr val="00B0F0"/>
                    </a:solidFill>
                  </a:rPr>
                  <a:t> en </a:t>
                </a:r>
                <a:r>
                  <a:rPr lang="it-IT" dirty="0" err="1">
                    <a:solidFill>
                      <a:srgbClr val="00B0F0"/>
                    </a:solidFill>
                  </a:rPr>
                  <a:t>bas</a:t>
                </a:r>
                <a:endParaRPr lang="it-IT" dirty="0">
                  <a:solidFill>
                    <a:srgbClr val="00B0F0"/>
                  </a:solidFill>
                </a:endParaRPr>
              </a:p>
            </p:txBody>
          </p:sp>
        </mc:Choice>
        <mc:Fallback>
          <p:sp>
            <p:nvSpPr>
              <p:cNvPr id="5" name="ZoneTexte 4">
                <a:extLst>
                  <a:ext uri="{FF2B5EF4-FFF2-40B4-BE49-F238E27FC236}">
                    <a16:creationId xmlns:a16="http://schemas.microsoft.com/office/drawing/2014/main" id="{29509DC8-2240-41DA-7447-C31F96F20C49}"/>
                  </a:ext>
                </a:extLst>
              </p:cNvPr>
              <p:cNvSpPr txBox="1">
                <a:spLocks noRot="1" noChangeAspect="1" noMove="1" noResize="1" noEditPoints="1" noAdjustHandles="1" noChangeArrowheads="1" noChangeShapeType="1" noTextEdit="1"/>
              </p:cNvSpPr>
              <p:nvPr/>
            </p:nvSpPr>
            <p:spPr>
              <a:xfrm>
                <a:off x="4288243" y="5483470"/>
                <a:ext cx="1507272" cy="1200329"/>
              </a:xfrm>
              <a:prstGeom prst="rect">
                <a:avLst/>
              </a:prstGeom>
              <a:blipFill>
                <a:blip r:embed="rId8"/>
                <a:stretch>
                  <a:fillRect l="-2823" t="-3061" b="-7653"/>
                </a:stretch>
              </a:blipFill>
            </p:spPr>
            <p:txBody>
              <a:bodyPr/>
              <a:lstStyle/>
              <a:p>
                <a:r>
                  <a:rPr lang="it-IT">
                    <a:noFill/>
                  </a:rPr>
                  <a:t> </a:t>
                </a:r>
              </a:p>
            </p:txBody>
          </p:sp>
        </mc:Fallback>
      </mc:AlternateContent>
      <p:sp>
        <p:nvSpPr>
          <p:cNvPr id="6" name="ZoneTexte 5">
            <a:extLst>
              <a:ext uri="{FF2B5EF4-FFF2-40B4-BE49-F238E27FC236}">
                <a16:creationId xmlns:a16="http://schemas.microsoft.com/office/drawing/2014/main" id="{F96125EB-1627-85DC-9FB4-F9B4FBA57405}"/>
              </a:ext>
            </a:extLst>
          </p:cNvPr>
          <p:cNvSpPr txBox="1"/>
          <p:nvPr/>
        </p:nvSpPr>
        <p:spPr>
          <a:xfrm>
            <a:off x="6142381" y="5483470"/>
            <a:ext cx="2015488" cy="1200329"/>
          </a:xfrm>
          <a:prstGeom prst="rect">
            <a:avLst/>
          </a:prstGeom>
          <a:noFill/>
        </p:spPr>
        <p:txBody>
          <a:bodyPr wrap="none" rtlCol="0">
            <a:spAutoFit/>
          </a:bodyPr>
          <a:lstStyle/>
          <a:p>
            <a:pPr algn="ctr"/>
            <a:r>
              <a:rPr lang="fr-FR" dirty="0">
                <a:solidFill>
                  <a:srgbClr val="00B0F0"/>
                </a:solidFill>
              </a:rPr>
              <a:t>NON </a:t>
            </a:r>
          </a:p>
          <a:p>
            <a:pPr algn="ctr"/>
            <a:r>
              <a:rPr lang="fr-FR" dirty="0">
                <a:solidFill>
                  <a:srgbClr val="00B0F0"/>
                </a:solidFill>
              </a:rPr>
              <a:t>Il faut commencer</a:t>
            </a:r>
            <a:br>
              <a:rPr lang="fr-FR" dirty="0">
                <a:solidFill>
                  <a:srgbClr val="00B0F0"/>
                </a:solidFill>
              </a:rPr>
            </a:br>
            <a:r>
              <a:rPr lang="fr-FR" dirty="0">
                <a:solidFill>
                  <a:srgbClr val="00B0F0"/>
                </a:solidFill>
              </a:rPr>
              <a:t>par le même point</a:t>
            </a:r>
            <a:br>
              <a:rPr lang="fr-FR" dirty="0">
                <a:solidFill>
                  <a:srgbClr val="00B0F0"/>
                </a:solidFill>
              </a:rPr>
            </a:br>
            <a:r>
              <a:rPr lang="fr-FR" dirty="0">
                <a:solidFill>
                  <a:srgbClr val="00B0F0"/>
                </a:solidFill>
              </a:rPr>
              <a:t>en haut et en bas</a:t>
            </a:r>
            <a:endParaRPr lang="it-IT" dirty="0">
              <a:solidFill>
                <a:srgbClr val="00B0F0"/>
              </a:solidFill>
            </a:endParaRPr>
          </a:p>
        </p:txBody>
      </p:sp>
      <p:sp>
        <p:nvSpPr>
          <p:cNvPr id="7" name="Ellipse 6">
            <a:extLst>
              <a:ext uri="{FF2B5EF4-FFF2-40B4-BE49-F238E27FC236}">
                <a16:creationId xmlns:a16="http://schemas.microsoft.com/office/drawing/2014/main" id="{BB1FD831-8D4D-DD6D-BBB8-5EA81ACE066C}"/>
              </a:ext>
            </a:extLst>
          </p:cNvPr>
          <p:cNvSpPr/>
          <p:nvPr/>
        </p:nvSpPr>
        <p:spPr>
          <a:xfrm>
            <a:off x="8318090" y="3264310"/>
            <a:ext cx="1681316" cy="2330245"/>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668409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611A2-663A-7B8F-C871-D62AA4AC45BE}"/>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5B5E8655-842C-D09C-C844-BF9134C25FCE}"/>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n°6</a:t>
            </a:r>
            <a:endParaRPr lang="it-IT" sz="2400" dirty="0">
              <a:latin typeface="Arial Black" panose="020B0A04020102020204" pitchFamily="34" charset="0"/>
            </a:endParaRPr>
          </a:p>
        </p:txBody>
      </p:sp>
      <p:pic>
        <p:nvPicPr>
          <p:cNvPr id="3" name="Image 2" descr="JM-creativecommons">
            <a:hlinkClick r:id="rId3" tgtFrame="&quot;_blank&quot;"/>
            <a:extLst>
              <a:ext uri="{FF2B5EF4-FFF2-40B4-BE49-F238E27FC236}">
                <a16:creationId xmlns:a16="http://schemas.microsoft.com/office/drawing/2014/main" id="{0C6F9C3D-85FC-6068-5BF7-CF90A63B9E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mc:Choice xmlns:a14="http://schemas.microsoft.com/office/drawing/2010/main" Requires="a14">
          <p:sp>
            <p:nvSpPr>
              <p:cNvPr id="2" name="ZoneTexte 1">
                <a:extLst>
                  <a:ext uri="{FF2B5EF4-FFF2-40B4-BE49-F238E27FC236}">
                    <a16:creationId xmlns:a16="http://schemas.microsoft.com/office/drawing/2014/main" id="{3E4F157E-E982-6980-6DF7-8D5835384023}"/>
                  </a:ext>
                </a:extLst>
              </p:cNvPr>
              <p:cNvSpPr txBox="1"/>
              <p:nvPr/>
            </p:nvSpPr>
            <p:spPr>
              <a:xfrm>
                <a:off x="3050370" y="863653"/>
                <a:ext cx="6088207" cy="1323439"/>
              </a:xfrm>
              <a:prstGeom prst="rect">
                <a:avLst/>
              </a:prstGeom>
              <a:noFill/>
            </p:spPr>
            <p:txBody>
              <a:bodyPr wrap="square" rtlCol="0">
                <a:spAutoFit/>
              </a:bodyPr>
              <a:lstStyle/>
              <a:p>
                <a:pPr/>
                <a:r>
                  <a:rPr lang="fr-FR" sz="2000" dirty="0">
                    <a:latin typeface="Arial" panose="020B0604020202020204" pitchFamily="34" charset="0"/>
                    <a:cs typeface="Arial" panose="020B0604020202020204" pitchFamily="34" charset="0"/>
                  </a:rPr>
                  <a:t>On donne la courbe </a:t>
                </a:r>
                <a14:m>
                  <m:oMath xmlns:m="http://schemas.openxmlformats.org/officeDocument/2006/math">
                    <m:r>
                      <a:rPr lang="fr-FR" sz="2000" i="1" smtClean="0">
                        <a:latin typeface="Cambria Math" panose="02040503050406030204" pitchFamily="18" charset="0"/>
                        <a:ea typeface="Cambria Math" panose="02040503050406030204" pitchFamily="18" charset="0"/>
                        <a:cs typeface="Arial" panose="020B0604020202020204" pitchFamily="34" charset="0"/>
                      </a:rPr>
                      <m:t>𝒞</m:t>
                    </m:r>
                  </m:oMath>
                </a14:m>
                <a:r>
                  <a:rPr lang="fr-FR" sz="2000" dirty="0">
                    <a:latin typeface="Arial" panose="020B0604020202020204" pitchFamily="34" charset="0"/>
                    <a:cs typeface="Arial" panose="020B0604020202020204" pitchFamily="34" charset="0"/>
                  </a:rPr>
                  <a:t> représentative de la fonction </a:t>
                </a:r>
                <a:br>
                  <a:rPr lang="fr-FR" sz="2000" dirty="0">
                    <a:latin typeface="Arial" panose="020B0604020202020204" pitchFamily="34" charset="0"/>
                    <a:cs typeface="Arial" panose="020B0604020202020204" pitchFamily="34" charset="0"/>
                  </a:rPr>
                </a:b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cs typeface="Arial" panose="020B0604020202020204" pitchFamily="34" charset="0"/>
                        </a:rPr>
                        <m:t>𝑓</m:t>
                      </m:r>
                      <m:r>
                        <a:rPr lang="fr-FR" sz="2000" b="0" i="1" smtClean="0">
                          <a:latin typeface="Cambria Math" panose="02040503050406030204" pitchFamily="18" charset="0"/>
                          <a:cs typeface="Arial" panose="020B0604020202020204" pitchFamily="34" charset="0"/>
                        </a:rPr>
                        <m:t>:</m:t>
                      </m:r>
                      <m:r>
                        <a:rPr lang="fr-FR" sz="2000" b="0" i="1" smtClean="0">
                          <a:latin typeface="Cambria Math" panose="02040503050406030204" pitchFamily="18" charset="0"/>
                          <a:cs typeface="Arial" panose="020B0604020202020204" pitchFamily="34" charset="0"/>
                        </a:rPr>
                        <m:t>𝑥</m:t>
                      </m:r>
                      <m:r>
                        <a:rPr lang="fr-FR" sz="20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fr-FR"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fr-FR" sz="2000" b="0" i="1" smtClean="0">
                              <a:latin typeface="Cambria Math" panose="02040503050406030204" pitchFamily="18" charset="0"/>
                              <a:ea typeface="Cambria Math" panose="02040503050406030204" pitchFamily="18" charset="0"/>
                              <a:cs typeface="Arial" panose="020B0604020202020204" pitchFamily="34" charset="0"/>
                            </a:rPr>
                            <m:t>𝑥</m:t>
                          </m:r>
                        </m:e>
                        <m:sup>
                          <m:r>
                            <a:rPr lang="fr-FR" sz="2000" b="0" i="1" smtClean="0">
                              <a:latin typeface="Cambria Math" panose="02040503050406030204" pitchFamily="18" charset="0"/>
                              <a:ea typeface="Cambria Math" panose="02040503050406030204" pitchFamily="18" charset="0"/>
                              <a:cs typeface="Arial" panose="020B0604020202020204" pitchFamily="34" charset="0"/>
                            </a:rPr>
                            <m:t>2</m:t>
                          </m:r>
                        </m:sup>
                      </m:sSup>
                      <m:r>
                        <a:rPr lang="fr-FR" sz="2000" b="0" i="1" smtClean="0">
                          <a:latin typeface="Cambria Math" panose="02040503050406030204" pitchFamily="18" charset="0"/>
                          <a:ea typeface="Cambria Math" panose="02040503050406030204" pitchFamily="18" charset="0"/>
                          <a:cs typeface="Arial" panose="020B0604020202020204" pitchFamily="34" charset="0"/>
                        </a:rPr>
                        <m:t>+</m:t>
                      </m:r>
                      <m:r>
                        <a:rPr lang="fr-FR" sz="2000" b="0" i="1" smtClean="0">
                          <a:latin typeface="Cambria Math" panose="02040503050406030204" pitchFamily="18" charset="0"/>
                          <a:ea typeface="Cambria Math" panose="02040503050406030204" pitchFamily="18" charset="0"/>
                          <a:cs typeface="Arial" panose="020B0604020202020204" pitchFamily="34" charset="0"/>
                        </a:rPr>
                        <m:t>𝑥</m:t>
                      </m:r>
                      <m:r>
                        <a:rPr lang="fr-FR" sz="2000" b="0" i="1" smtClean="0">
                          <a:latin typeface="Cambria Math" panose="02040503050406030204" pitchFamily="18" charset="0"/>
                          <a:ea typeface="Cambria Math" panose="02040503050406030204" pitchFamily="18" charset="0"/>
                          <a:cs typeface="Arial" panose="020B0604020202020204" pitchFamily="34" charset="0"/>
                        </a:rPr>
                        <m:t>−1</m:t>
                      </m:r>
                    </m:oMath>
                  </m:oMathPara>
                </a14:m>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Le point </a:t>
                </a:r>
                <a14:m>
                  <m:oMath xmlns:m="http://schemas.openxmlformats.org/officeDocument/2006/math">
                    <m:r>
                      <a:rPr lang="fr-FR" sz="2000" b="0" i="1" smtClean="0">
                        <a:latin typeface="Cambria Math" panose="02040503050406030204" pitchFamily="18" charset="0"/>
                        <a:cs typeface="Arial" panose="020B0604020202020204" pitchFamily="34" charset="0"/>
                      </a:rPr>
                      <m:t>𝐴</m:t>
                    </m:r>
                  </m:oMath>
                </a14:m>
                <a:r>
                  <a:rPr lang="fr-FR" sz="2000" dirty="0">
                    <a:latin typeface="Arial" panose="020B0604020202020204" pitchFamily="34" charset="0"/>
                    <a:cs typeface="Arial" panose="020B0604020202020204" pitchFamily="34" charset="0"/>
                  </a:rPr>
                  <a:t> d’abscisse </a:t>
                </a:r>
                <a14:m>
                  <m:oMath xmlns:m="http://schemas.openxmlformats.org/officeDocument/2006/math">
                    <m:r>
                      <a:rPr lang="fr-FR" sz="2000" b="0" i="1" smtClean="0">
                        <a:latin typeface="Cambria Math" panose="02040503050406030204" pitchFamily="18" charset="0"/>
                        <a:cs typeface="Arial" panose="020B0604020202020204" pitchFamily="34" charset="0"/>
                      </a:rPr>
                      <m:t>−1</m:t>
                    </m:r>
                  </m:oMath>
                </a14:m>
                <a:r>
                  <a:rPr lang="fr-FR" sz="2000" dirty="0">
                    <a:latin typeface="Arial" panose="020B0604020202020204" pitchFamily="34" charset="0"/>
                    <a:cs typeface="Arial" panose="020B0604020202020204" pitchFamily="34" charset="0"/>
                  </a:rPr>
                  <a:t> appartient à sa courbe. </a:t>
                </a:r>
              </a:p>
              <a:p>
                <a:r>
                  <a:rPr lang="fr-FR" sz="2000" dirty="0">
                    <a:latin typeface="Arial" panose="020B0604020202020204" pitchFamily="34" charset="0"/>
                    <a:cs typeface="Arial" panose="020B0604020202020204" pitchFamily="34" charset="0"/>
                  </a:rPr>
                  <a:t>Les coordonnées du point </a:t>
                </a:r>
                <a14:m>
                  <m:oMath xmlns:m="http://schemas.openxmlformats.org/officeDocument/2006/math">
                    <m:r>
                      <a:rPr lang="fr-FR" sz="2000" b="0" i="1" smtClean="0">
                        <a:latin typeface="Cambria Math" panose="02040503050406030204" pitchFamily="18" charset="0"/>
                        <a:cs typeface="Arial" panose="020B0604020202020204" pitchFamily="34" charset="0"/>
                      </a:rPr>
                      <m:t>𝐴</m:t>
                    </m:r>
                  </m:oMath>
                </a14:m>
                <a:r>
                  <a:rPr lang="fr-FR" sz="2000" dirty="0">
                    <a:latin typeface="Arial" panose="020B0604020202020204" pitchFamily="34" charset="0"/>
                    <a:cs typeface="Arial" panose="020B0604020202020204" pitchFamily="34" charset="0"/>
                  </a:rPr>
                  <a:t> sont : </a:t>
                </a:r>
              </a:p>
            </p:txBody>
          </p:sp>
        </mc:Choice>
        <mc:Fallback>
          <p:sp>
            <p:nvSpPr>
              <p:cNvPr id="2" name="ZoneTexte 1">
                <a:extLst>
                  <a:ext uri="{FF2B5EF4-FFF2-40B4-BE49-F238E27FC236}">
                    <a16:creationId xmlns:a16="http://schemas.microsoft.com/office/drawing/2014/main" id="{3E4F157E-E982-6980-6DF7-8D5835384023}"/>
                  </a:ext>
                </a:extLst>
              </p:cNvPr>
              <p:cNvSpPr txBox="1">
                <a:spLocks noRot="1" noChangeAspect="1" noMove="1" noResize="1" noEditPoints="1" noAdjustHandles="1" noChangeArrowheads="1" noChangeShapeType="1" noTextEdit="1"/>
              </p:cNvSpPr>
              <p:nvPr/>
            </p:nvSpPr>
            <p:spPr>
              <a:xfrm>
                <a:off x="3050370" y="863653"/>
                <a:ext cx="6088207" cy="1323439"/>
              </a:xfrm>
              <a:prstGeom prst="rect">
                <a:avLst/>
              </a:prstGeom>
              <a:blipFill>
                <a:blip r:embed="rId5"/>
                <a:stretch>
                  <a:fillRect l="-1001" t="-2304" b="-7834"/>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graphicFrame>
            <p:nvGraphicFramePr>
              <p:cNvPr id="4" name="Tableau 3">
                <a:extLst>
                  <a:ext uri="{FF2B5EF4-FFF2-40B4-BE49-F238E27FC236}">
                    <a16:creationId xmlns:a16="http://schemas.microsoft.com/office/drawing/2014/main" id="{98309D42-1B44-2E04-B3B8-EF7C3D317FB8}"/>
                  </a:ext>
                </a:extLst>
              </p:cNvPr>
              <p:cNvGraphicFramePr>
                <a:graphicFrameLocks noGrp="1"/>
              </p:cNvGraphicFramePr>
              <p:nvPr>
                <p:extLst>
                  <p:ext uri="{D42A27DB-BD31-4B8C-83A1-F6EECF244321}">
                    <p14:modId xmlns:p14="http://schemas.microsoft.com/office/powerpoint/2010/main" val="42772531"/>
                  </p:ext>
                </p:extLst>
              </p:nvPr>
            </p:nvGraphicFramePr>
            <p:xfrm>
              <a:off x="2030473" y="4733847"/>
              <a:ext cx="8128000" cy="126050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254808">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94740">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𝐴</m:t>
                                </m:r>
                                <m:d>
                                  <m:dPr>
                                    <m:ctrlPr>
                                      <a:rPr lang="fr-FR" b="0" i="1" smtClean="0">
                                        <a:latin typeface="Cambria Math" panose="02040503050406030204" pitchFamily="18" charset="0"/>
                                      </a:rPr>
                                    </m:ctrlPr>
                                  </m:dPr>
                                  <m:e>
                                    <m:r>
                                      <a:rPr lang="fr-FR" b="0" i="1" smtClean="0">
                                        <a:latin typeface="Cambria Math" panose="02040503050406030204" pitchFamily="18" charset="0"/>
                                      </a:rPr>
                                      <m:t>0;−1</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𝐴</m:t>
                                </m:r>
                                <m:d>
                                  <m:dPr>
                                    <m:ctrlPr>
                                      <a:rPr lang="fr-FR" b="0" i="1" smtClean="0">
                                        <a:latin typeface="Cambria Math" panose="02040503050406030204" pitchFamily="18" charset="0"/>
                                      </a:rPr>
                                    </m:ctrlPr>
                                  </m:dPr>
                                  <m:e>
                                    <m:r>
                                      <a:rPr lang="fr-FR" b="0" i="1" smtClean="0">
                                        <a:latin typeface="Cambria Math" panose="02040503050406030204" pitchFamily="18" charset="0"/>
                                      </a:rPr>
                                      <m:t>−1;0</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𝐴</m:t>
                                </m:r>
                                <m:d>
                                  <m:dPr>
                                    <m:ctrlPr>
                                      <a:rPr lang="fr-FR" b="0" i="1" smtClean="0">
                                        <a:latin typeface="Cambria Math" panose="02040503050406030204" pitchFamily="18" charset="0"/>
                                      </a:rPr>
                                    </m:ctrlPr>
                                  </m:dPr>
                                  <m:e>
                                    <m:r>
                                      <a:rPr lang="fr-FR" b="0" i="1" smtClean="0">
                                        <a:latin typeface="Cambria Math" panose="02040503050406030204" pitchFamily="18" charset="0"/>
                                      </a:rPr>
                                      <m:t>−1;−1</m:t>
                                    </m:r>
                                  </m:e>
                                </m:d>
                              </m:oMath>
                            </m:oMathPara>
                          </a14:m>
                          <a:endParaRPr lang="it-IT" dirty="0"/>
                        </a:p>
                      </a:txBody>
                      <a:tcPr anchor="ctr"/>
                    </a:tc>
                    <a:tc>
                      <a:txBody>
                        <a:bodyPr/>
                        <a:lstStyle/>
                        <a:p>
                          <a:pPr algn="ctr"/>
                          <a:r>
                            <a:rPr lang="fr-FR" dirty="0"/>
                            <a:t>On ne peut pas savoir. </a:t>
                          </a:r>
                          <a:endParaRPr lang="it-IT" dirty="0"/>
                        </a:p>
                      </a:txBody>
                      <a:tcPr anchor="ctr"/>
                    </a:tc>
                    <a:extLst>
                      <a:ext uri="{0D108BD9-81ED-4DB2-BD59-A6C34878D82A}">
                        <a16:rowId xmlns:a16="http://schemas.microsoft.com/office/drawing/2014/main" val="1073051623"/>
                      </a:ext>
                    </a:extLst>
                  </a:tr>
                </a:tbl>
              </a:graphicData>
            </a:graphic>
          </p:graphicFrame>
        </mc:Choice>
        <mc:Fallback>
          <p:graphicFrame>
            <p:nvGraphicFramePr>
              <p:cNvPr id="4" name="Tableau 3">
                <a:extLst>
                  <a:ext uri="{FF2B5EF4-FFF2-40B4-BE49-F238E27FC236}">
                    <a16:creationId xmlns:a16="http://schemas.microsoft.com/office/drawing/2014/main" id="{98309D42-1B44-2E04-B3B8-EF7C3D317FB8}"/>
                  </a:ext>
                </a:extLst>
              </p:cNvPr>
              <p:cNvGraphicFramePr>
                <a:graphicFrameLocks noGrp="1"/>
              </p:cNvGraphicFramePr>
              <p:nvPr>
                <p:extLst>
                  <p:ext uri="{D42A27DB-BD31-4B8C-83A1-F6EECF244321}">
                    <p14:modId xmlns:p14="http://schemas.microsoft.com/office/powerpoint/2010/main" val="42772531"/>
                  </p:ext>
                </p:extLst>
              </p:nvPr>
            </p:nvGraphicFramePr>
            <p:xfrm>
              <a:off x="2030473" y="4733847"/>
              <a:ext cx="8128000" cy="126050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94740">
                    <a:tc>
                      <a:txBody>
                        <a:bodyPr/>
                        <a:lstStyle/>
                        <a:p>
                          <a:endParaRPr lang="it-IT"/>
                        </a:p>
                      </a:txBody>
                      <a:tcPr anchor="ctr">
                        <a:blipFill>
                          <a:blip r:embed="rId6"/>
                          <a:stretch>
                            <a:fillRect l="-299" t="-43919" r="-300599" b="-1351"/>
                          </a:stretch>
                        </a:blipFill>
                      </a:tcPr>
                    </a:tc>
                    <a:tc>
                      <a:txBody>
                        <a:bodyPr/>
                        <a:lstStyle/>
                        <a:p>
                          <a:endParaRPr lang="it-IT"/>
                        </a:p>
                      </a:txBody>
                      <a:tcPr anchor="ctr">
                        <a:blipFill>
                          <a:blip r:embed="rId6"/>
                          <a:stretch>
                            <a:fillRect l="-100601" t="-43919" r="-201502" b="-1351"/>
                          </a:stretch>
                        </a:blipFill>
                      </a:tcPr>
                    </a:tc>
                    <a:tc>
                      <a:txBody>
                        <a:bodyPr/>
                        <a:lstStyle/>
                        <a:p>
                          <a:endParaRPr lang="it-IT"/>
                        </a:p>
                      </a:txBody>
                      <a:tcPr anchor="ctr">
                        <a:blipFill>
                          <a:blip r:embed="rId6"/>
                          <a:stretch>
                            <a:fillRect l="-200000" t="-43919" r="-100898" b="-1351"/>
                          </a:stretch>
                        </a:blipFill>
                      </a:tcPr>
                    </a:tc>
                    <a:tc>
                      <a:txBody>
                        <a:bodyPr/>
                        <a:lstStyle/>
                        <a:p>
                          <a:pPr algn="ctr"/>
                          <a:r>
                            <a:rPr lang="fr-FR" dirty="0"/>
                            <a:t>On ne peut pas savoir. </a:t>
                          </a:r>
                          <a:endParaRPr lang="it-IT" dirty="0"/>
                        </a:p>
                      </a:txBody>
                      <a:tcPr anchor="ctr"/>
                    </a:tc>
                    <a:extLst>
                      <a:ext uri="{0D108BD9-81ED-4DB2-BD59-A6C34878D82A}">
                        <a16:rowId xmlns:a16="http://schemas.microsoft.com/office/drawing/2014/main" val="1073051623"/>
                      </a:ext>
                    </a:extLst>
                  </a:tr>
                </a:tbl>
              </a:graphicData>
            </a:graphic>
          </p:graphicFrame>
        </mc:Fallback>
      </mc:AlternateContent>
      <p:sp>
        <p:nvSpPr>
          <p:cNvPr id="5" name="ZoneTexte 4">
            <a:extLst>
              <a:ext uri="{FF2B5EF4-FFF2-40B4-BE49-F238E27FC236}">
                <a16:creationId xmlns:a16="http://schemas.microsoft.com/office/drawing/2014/main" id="{6932E8A9-59E9-35B3-A3A5-597B7B4A9F7E}"/>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721AA033-72DB-981B-3F56-1FFBCDDD9148}"/>
                  </a:ext>
                </a:extLst>
              </p:cNvPr>
              <p:cNvSpPr txBox="1"/>
              <p:nvPr/>
            </p:nvSpPr>
            <p:spPr>
              <a:xfrm>
                <a:off x="4381504" y="2583306"/>
                <a:ext cx="3425938" cy="1754326"/>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fr-FR" b="0" i="1" smtClean="0">
                          <a:solidFill>
                            <a:srgbClr val="00B0F0"/>
                          </a:solidFill>
                          <a:latin typeface="Cambria Math" panose="02040503050406030204" pitchFamily="18" charset="0"/>
                        </a:rPr>
                        <m:t>𝐴</m:t>
                      </m:r>
                      <m:r>
                        <a:rPr lang="fr-FR" b="0" i="1" smtClean="0">
                          <a:solidFill>
                            <a:srgbClr val="00B0F0"/>
                          </a:solidFill>
                          <a:latin typeface="Cambria Math" panose="02040503050406030204" pitchFamily="18" charset="0"/>
                          <a:ea typeface="Cambria Math" panose="02040503050406030204" pitchFamily="18" charset="0"/>
                        </a:rPr>
                        <m:t>∈</m:t>
                      </m:r>
                      <m:r>
                        <a:rPr lang="fr-FR" b="0" i="1" smtClean="0">
                          <a:solidFill>
                            <a:srgbClr val="00B0F0"/>
                          </a:solidFill>
                          <a:latin typeface="Cambria Math" panose="02040503050406030204" pitchFamily="18" charset="0"/>
                          <a:ea typeface="Cambria Math" panose="02040503050406030204" pitchFamily="18" charset="0"/>
                        </a:rPr>
                        <m:t>𝒞</m:t>
                      </m:r>
                      <m:r>
                        <a:rPr lang="fr-FR" b="0" i="1" smtClean="0">
                          <a:solidFill>
                            <a:srgbClr val="00B0F0"/>
                          </a:solidFill>
                          <a:latin typeface="Cambria Math" panose="02040503050406030204" pitchFamily="18" charset="0"/>
                          <a:ea typeface="Cambria Math" panose="02040503050406030204" pitchFamily="18" charset="0"/>
                        </a:rPr>
                        <m:t>⇔</m:t>
                      </m:r>
                      <m:sSub>
                        <m:sSubPr>
                          <m:ctrlPr>
                            <a:rPr lang="fr-FR" b="0" i="1" smtClean="0">
                              <a:solidFill>
                                <a:srgbClr val="00B0F0"/>
                              </a:solidFill>
                              <a:latin typeface="Cambria Math" panose="02040503050406030204" pitchFamily="18" charset="0"/>
                              <a:ea typeface="Cambria Math" panose="02040503050406030204" pitchFamily="18" charset="0"/>
                            </a:rPr>
                          </m:ctrlPr>
                        </m:sSubPr>
                        <m:e>
                          <m:r>
                            <a:rPr lang="fr-FR" b="0" i="1" smtClean="0">
                              <a:solidFill>
                                <a:srgbClr val="00B0F0"/>
                              </a:solidFill>
                              <a:latin typeface="Cambria Math" panose="02040503050406030204" pitchFamily="18" charset="0"/>
                              <a:ea typeface="Cambria Math" panose="02040503050406030204" pitchFamily="18" charset="0"/>
                            </a:rPr>
                            <m:t>𝑦</m:t>
                          </m:r>
                        </m:e>
                        <m:sub>
                          <m:r>
                            <a:rPr lang="fr-FR" b="0" i="1" smtClean="0">
                              <a:solidFill>
                                <a:srgbClr val="00B0F0"/>
                              </a:solidFill>
                              <a:latin typeface="Cambria Math" panose="02040503050406030204" pitchFamily="18" charset="0"/>
                              <a:ea typeface="Cambria Math" panose="02040503050406030204" pitchFamily="18" charset="0"/>
                            </a:rPr>
                            <m:t>𝐶</m:t>
                          </m:r>
                        </m:sub>
                      </m:sSub>
                      <m:r>
                        <a:rPr lang="fr-FR" b="0" i="1" smtClean="0">
                          <a:solidFill>
                            <a:srgbClr val="00B0F0"/>
                          </a:solidFill>
                          <a:latin typeface="Cambria Math" panose="02040503050406030204" pitchFamily="18" charset="0"/>
                          <a:ea typeface="Cambria Math" panose="02040503050406030204" pitchFamily="18" charset="0"/>
                        </a:rPr>
                        <m:t>=</m:t>
                      </m:r>
                      <m:r>
                        <a:rPr lang="fr-FR" b="0" i="1" smtClean="0">
                          <a:solidFill>
                            <a:srgbClr val="00B0F0"/>
                          </a:solidFill>
                          <a:latin typeface="Cambria Math" panose="02040503050406030204" pitchFamily="18" charset="0"/>
                          <a:ea typeface="Cambria Math" panose="02040503050406030204" pitchFamily="18" charset="0"/>
                        </a:rPr>
                        <m:t>𝑓</m:t>
                      </m:r>
                      <m:d>
                        <m:dPr>
                          <m:ctrlPr>
                            <a:rPr lang="fr-FR" b="0" i="1" smtClean="0">
                              <a:solidFill>
                                <a:srgbClr val="00B0F0"/>
                              </a:solidFill>
                              <a:latin typeface="Cambria Math" panose="02040503050406030204" pitchFamily="18" charset="0"/>
                              <a:ea typeface="Cambria Math" panose="02040503050406030204" pitchFamily="18" charset="0"/>
                            </a:rPr>
                          </m:ctrlPr>
                        </m:dPr>
                        <m:e>
                          <m:sSub>
                            <m:sSubPr>
                              <m:ctrlPr>
                                <a:rPr lang="fr-FR" b="0" i="1" smtClean="0">
                                  <a:solidFill>
                                    <a:srgbClr val="00B0F0"/>
                                  </a:solidFill>
                                  <a:latin typeface="Cambria Math" panose="02040503050406030204" pitchFamily="18" charset="0"/>
                                  <a:ea typeface="Cambria Math" panose="02040503050406030204" pitchFamily="18" charset="0"/>
                                </a:rPr>
                              </m:ctrlPr>
                            </m:sSubPr>
                            <m:e>
                              <m:r>
                                <a:rPr lang="fr-FR" b="0" i="1" smtClean="0">
                                  <a:solidFill>
                                    <a:srgbClr val="00B0F0"/>
                                  </a:solidFill>
                                  <a:latin typeface="Cambria Math" panose="02040503050406030204" pitchFamily="18" charset="0"/>
                                  <a:ea typeface="Cambria Math" panose="02040503050406030204" pitchFamily="18" charset="0"/>
                                </a:rPr>
                                <m:t>𝑥</m:t>
                              </m:r>
                            </m:e>
                            <m:sub>
                              <m:r>
                                <a:rPr lang="fr-FR" b="0" i="1" smtClean="0">
                                  <a:solidFill>
                                    <a:srgbClr val="00B0F0"/>
                                  </a:solidFill>
                                  <a:latin typeface="Cambria Math" panose="02040503050406030204" pitchFamily="18" charset="0"/>
                                  <a:ea typeface="Cambria Math" panose="02040503050406030204" pitchFamily="18" charset="0"/>
                                </a:rPr>
                                <m:t>𝐶</m:t>
                              </m:r>
                            </m:sub>
                          </m:sSub>
                        </m:e>
                      </m:d>
                    </m:oMath>
                  </m:oMathPara>
                </a14:m>
                <a:endParaRPr lang="fr-FR" b="0" i="1" dirty="0">
                  <a:solidFill>
                    <a:srgbClr val="00B0F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fr-FR" b="0" i="1" smtClean="0">
                          <a:solidFill>
                            <a:srgbClr val="00B0F0"/>
                          </a:solidFill>
                          <a:latin typeface="Cambria Math" panose="02040503050406030204" pitchFamily="18" charset="0"/>
                          <a:ea typeface="Cambria Math" panose="02040503050406030204" pitchFamily="18" charset="0"/>
                        </a:rPr>
                        <m:t>                        =</m:t>
                      </m:r>
                      <m:r>
                        <a:rPr lang="fr-FR" b="0" i="1" smtClean="0">
                          <a:solidFill>
                            <a:srgbClr val="00B0F0"/>
                          </a:solidFill>
                          <a:latin typeface="Cambria Math" panose="02040503050406030204" pitchFamily="18" charset="0"/>
                          <a:ea typeface="Cambria Math" panose="02040503050406030204" pitchFamily="18" charset="0"/>
                        </a:rPr>
                        <m:t>𝑓</m:t>
                      </m:r>
                      <m:d>
                        <m:dPr>
                          <m:ctrlPr>
                            <a:rPr lang="fr-FR" b="0" i="1" smtClean="0">
                              <a:solidFill>
                                <a:srgbClr val="00B0F0"/>
                              </a:solidFill>
                              <a:latin typeface="Cambria Math" panose="02040503050406030204" pitchFamily="18" charset="0"/>
                              <a:ea typeface="Cambria Math" panose="02040503050406030204" pitchFamily="18" charset="0"/>
                            </a:rPr>
                          </m:ctrlPr>
                        </m:dPr>
                        <m:e>
                          <m:r>
                            <a:rPr lang="fr-FR" b="0" i="1" smtClean="0">
                              <a:solidFill>
                                <a:srgbClr val="00B0F0"/>
                              </a:solidFill>
                              <a:latin typeface="Cambria Math" panose="02040503050406030204" pitchFamily="18" charset="0"/>
                              <a:ea typeface="Cambria Math" panose="02040503050406030204" pitchFamily="18" charset="0"/>
                            </a:rPr>
                            <m:t>−1</m:t>
                          </m:r>
                        </m:e>
                      </m:d>
                    </m:oMath>
                  </m:oMathPara>
                </a14:m>
                <a:endParaRPr lang="fr-FR" b="0" i="1" dirty="0">
                  <a:solidFill>
                    <a:srgbClr val="00B0F0"/>
                  </a:solidFill>
                  <a:latin typeface="Cambria Math" panose="02040503050406030204" pitchFamily="18" charset="0"/>
                  <a:ea typeface="Cambria Math" panose="02040503050406030204" pitchFamily="18" charset="0"/>
                </a:endParaRPr>
              </a:p>
              <a:p>
                <a:pPr/>
                <a:r>
                  <a:rPr lang="fr-FR" b="0" dirty="0">
                    <a:solidFill>
                      <a:srgbClr val="00B0F0"/>
                    </a:solidFill>
                    <a:ea typeface="Cambria Math" panose="02040503050406030204" pitchFamily="18" charset="0"/>
                  </a:rPr>
                  <a:t>                        </a:t>
                </a:r>
                <a14:m>
                  <m:oMath xmlns:m="http://schemas.openxmlformats.org/officeDocument/2006/math">
                    <m:r>
                      <a:rPr lang="fr-FR" b="0" i="1" smtClean="0">
                        <a:solidFill>
                          <a:srgbClr val="00B0F0"/>
                        </a:solidFill>
                        <a:latin typeface="Cambria Math" panose="02040503050406030204" pitchFamily="18" charset="0"/>
                        <a:ea typeface="Cambria Math" panose="02040503050406030204" pitchFamily="18" charset="0"/>
                      </a:rPr>
                      <m:t>=</m:t>
                    </m:r>
                    <m:sSup>
                      <m:sSupPr>
                        <m:ctrlPr>
                          <a:rPr lang="fr-FR" b="0" i="1" smtClean="0">
                            <a:solidFill>
                              <a:srgbClr val="00B0F0"/>
                            </a:solidFill>
                            <a:latin typeface="Cambria Math" panose="02040503050406030204" pitchFamily="18" charset="0"/>
                            <a:ea typeface="Cambria Math" panose="02040503050406030204" pitchFamily="18" charset="0"/>
                          </a:rPr>
                        </m:ctrlPr>
                      </m:sSupPr>
                      <m:e>
                        <m:d>
                          <m:dPr>
                            <m:ctrlPr>
                              <a:rPr lang="fr-FR" b="0" i="1" smtClean="0">
                                <a:solidFill>
                                  <a:srgbClr val="00B0F0"/>
                                </a:solidFill>
                                <a:latin typeface="Cambria Math" panose="02040503050406030204" pitchFamily="18" charset="0"/>
                                <a:ea typeface="Cambria Math" panose="02040503050406030204" pitchFamily="18" charset="0"/>
                              </a:rPr>
                            </m:ctrlPr>
                          </m:dPr>
                          <m:e>
                            <m:r>
                              <a:rPr lang="fr-FR" b="0" i="1" smtClean="0">
                                <a:solidFill>
                                  <a:srgbClr val="00B0F0"/>
                                </a:solidFill>
                                <a:latin typeface="Cambria Math" panose="02040503050406030204" pitchFamily="18" charset="0"/>
                                <a:ea typeface="Cambria Math" panose="02040503050406030204" pitchFamily="18" charset="0"/>
                              </a:rPr>
                              <m:t>−1</m:t>
                            </m:r>
                          </m:e>
                        </m:d>
                      </m:e>
                      <m:sup>
                        <m:r>
                          <a:rPr lang="fr-FR" b="0" i="1" smtClean="0">
                            <a:solidFill>
                              <a:srgbClr val="00B0F0"/>
                            </a:solidFill>
                            <a:latin typeface="Cambria Math" panose="02040503050406030204" pitchFamily="18" charset="0"/>
                            <a:ea typeface="Cambria Math" panose="02040503050406030204" pitchFamily="18" charset="0"/>
                          </a:rPr>
                          <m:t>2</m:t>
                        </m:r>
                      </m:sup>
                    </m:sSup>
                    <m:r>
                      <a:rPr lang="fr-FR" b="0" i="1" smtClean="0">
                        <a:solidFill>
                          <a:srgbClr val="00B0F0"/>
                        </a:solidFill>
                        <a:latin typeface="Cambria Math" panose="02040503050406030204" pitchFamily="18" charset="0"/>
                        <a:ea typeface="Cambria Math" panose="02040503050406030204" pitchFamily="18" charset="0"/>
                      </a:rPr>
                      <m:t>+</m:t>
                    </m:r>
                    <m:d>
                      <m:dPr>
                        <m:ctrlPr>
                          <a:rPr lang="fr-FR" b="0" i="1" smtClean="0">
                            <a:solidFill>
                              <a:srgbClr val="00B0F0"/>
                            </a:solidFill>
                            <a:latin typeface="Cambria Math" panose="02040503050406030204" pitchFamily="18" charset="0"/>
                            <a:ea typeface="Cambria Math" panose="02040503050406030204" pitchFamily="18" charset="0"/>
                          </a:rPr>
                        </m:ctrlPr>
                      </m:dPr>
                      <m:e>
                        <m:r>
                          <a:rPr lang="fr-FR" b="0" i="1" smtClean="0">
                            <a:solidFill>
                              <a:srgbClr val="00B0F0"/>
                            </a:solidFill>
                            <a:latin typeface="Cambria Math" panose="02040503050406030204" pitchFamily="18" charset="0"/>
                            <a:ea typeface="Cambria Math" panose="02040503050406030204" pitchFamily="18" charset="0"/>
                          </a:rPr>
                          <m:t>−1</m:t>
                        </m:r>
                      </m:e>
                    </m:d>
                    <m:r>
                      <a:rPr lang="fr-FR" b="0" i="1" smtClean="0">
                        <a:solidFill>
                          <a:srgbClr val="00B0F0"/>
                        </a:solidFill>
                        <a:latin typeface="Cambria Math" panose="02040503050406030204" pitchFamily="18" charset="0"/>
                        <a:ea typeface="Cambria Math" panose="02040503050406030204" pitchFamily="18" charset="0"/>
                      </a:rPr>
                      <m:t>−1</m:t>
                    </m:r>
                  </m:oMath>
                </a14:m>
                <a:endParaRPr lang="fr-FR" b="0" i="1" dirty="0">
                  <a:solidFill>
                    <a:srgbClr val="00B0F0"/>
                  </a:solidFill>
                  <a:latin typeface="Cambria Math" panose="02040503050406030204" pitchFamily="18" charset="0"/>
                  <a:ea typeface="Cambria Math" panose="02040503050406030204" pitchFamily="18" charset="0"/>
                </a:endParaRPr>
              </a:p>
              <a:p>
                <a:pPr/>
                <a:r>
                  <a:rPr lang="fr-FR" b="0" dirty="0">
                    <a:solidFill>
                      <a:srgbClr val="00B0F0"/>
                    </a:solidFill>
                    <a:ea typeface="Cambria Math" panose="02040503050406030204" pitchFamily="18" charset="0"/>
                  </a:rPr>
                  <a:t>                        </a:t>
                </a:r>
                <a14:m>
                  <m:oMath xmlns:m="http://schemas.openxmlformats.org/officeDocument/2006/math">
                    <m:r>
                      <a:rPr lang="fr-FR" b="0" i="1" smtClean="0">
                        <a:solidFill>
                          <a:srgbClr val="00B0F0"/>
                        </a:solidFill>
                        <a:latin typeface="Cambria Math" panose="02040503050406030204" pitchFamily="18" charset="0"/>
                        <a:ea typeface="Cambria Math" panose="02040503050406030204" pitchFamily="18" charset="0"/>
                      </a:rPr>
                      <m:t>=1−1−1</m:t>
                    </m:r>
                  </m:oMath>
                </a14:m>
                <a:endParaRPr lang="fr-FR" b="0" i="1" dirty="0">
                  <a:solidFill>
                    <a:srgbClr val="00B0F0"/>
                  </a:solidFill>
                  <a:latin typeface="Cambria Math" panose="02040503050406030204" pitchFamily="18" charset="0"/>
                  <a:ea typeface="Cambria Math" panose="02040503050406030204" pitchFamily="18" charset="0"/>
                </a:endParaRPr>
              </a:p>
              <a:p>
                <a:pPr/>
                <a:r>
                  <a:rPr lang="fr-FR" b="0" dirty="0">
                    <a:solidFill>
                      <a:srgbClr val="00B0F0"/>
                    </a:solidFill>
                    <a:ea typeface="Cambria Math" panose="02040503050406030204" pitchFamily="18" charset="0"/>
                  </a:rPr>
                  <a:t>                        </a:t>
                </a:r>
                <a14:m>
                  <m:oMath xmlns:m="http://schemas.openxmlformats.org/officeDocument/2006/math">
                    <m:r>
                      <a:rPr lang="fr-FR" b="0" i="1" smtClean="0">
                        <a:solidFill>
                          <a:srgbClr val="00B0F0"/>
                        </a:solidFill>
                        <a:latin typeface="Cambria Math" panose="02040503050406030204" pitchFamily="18" charset="0"/>
                        <a:ea typeface="Cambria Math" panose="02040503050406030204" pitchFamily="18" charset="0"/>
                      </a:rPr>
                      <m:t>=−1</m:t>
                    </m:r>
                  </m:oMath>
                </a14:m>
                <a:endParaRPr lang="it-IT" dirty="0">
                  <a:solidFill>
                    <a:srgbClr val="00B0F0"/>
                  </a:solidFill>
                </a:endParaRPr>
              </a:p>
              <a:p>
                <a:r>
                  <a:rPr lang="it-IT" dirty="0" err="1">
                    <a:solidFill>
                      <a:srgbClr val="00B0F0"/>
                    </a:solidFill>
                  </a:rPr>
                  <a:t>Donc</a:t>
                </a:r>
                <a:r>
                  <a:rPr lang="it-IT" dirty="0">
                    <a:solidFill>
                      <a:srgbClr val="00B0F0"/>
                    </a:solidFill>
                  </a:rPr>
                  <a:t> </a:t>
                </a:r>
                <a14:m>
                  <m:oMath xmlns:m="http://schemas.openxmlformats.org/officeDocument/2006/math">
                    <m:r>
                      <a:rPr lang="fr-FR" b="0" i="1" smtClean="0">
                        <a:solidFill>
                          <a:srgbClr val="00B0F0"/>
                        </a:solidFill>
                        <a:latin typeface="Cambria Math" panose="02040503050406030204" pitchFamily="18" charset="0"/>
                      </a:rPr>
                      <m:t>𝐴</m:t>
                    </m:r>
                    <m:d>
                      <m:dPr>
                        <m:ctrlPr>
                          <a:rPr lang="fr-FR" b="0" i="1" smtClean="0">
                            <a:solidFill>
                              <a:srgbClr val="00B0F0"/>
                            </a:solidFill>
                            <a:latin typeface="Cambria Math" panose="02040503050406030204" pitchFamily="18" charset="0"/>
                          </a:rPr>
                        </m:ctrlPr>
                      </m:dPr>
                      <m:e>
                        <m:r>
                          <a:rPr lang="fr-FR" b="0" i="1" smtClean="0">
                            <a:solidFill>
                              <a:srgbClr val="00B0F0"/>
                            </a:solidFill>
                            <a:latin typeface="Cambria Math" panose="02040503050406030204" pitchFamily="18" charset="0"/>
                          </a:rPr>
                          <m:t>−1;−1</m:t>
                        </m:r>
                      </m:e>
                    </m:d>
                  </m:oMath>
                </a14:m>
                <a:endParaRPr lang="it-IT" dirty="0">
                  <a:solidFill>
                    <a:srgbClr val="00B0F0"/>
                  </a:solidFill>
                </a:endParaRPr>
              </a:p>
            </p:txBody>
          </p:sp>
        </mc:Choice>
        <mc:Fallback>
          <p:sp>
            <p:nvSpPr>
              <p:cNvPr id="6" name="ZoneTexte 5">
                <a:extLst>
                  <a:ext uri="{FF2B5EF4-FFF2-40B4-BE49-F238E27FC236}">
                    <a16:creationId xmlns:a16="http://schemas.microsoft.com/office/drawing/2014/main" id="{721AA033-72DB-981B-3F56-1FFBCDDD9148}"/>
                  </a:ext>
                </a:extLst>
              </p:cNvPr>
              <p:cNvSpPr txBox="1">
                <a:spLocks noRot="1" noChangeAspect="1" noMove="1" noResize="1" noEditPoints="1" noAdjustHandles="1" noChangeArrowheads="1" noChangeShapeType="1" noTextEdit="1"/>
              </p:cNvSpPr>
              <p:nvPr/>
            </p:nvSpPr>
            <p:spPr>
              <a:xfrm>
                <a:off x="4381504" y="2583306"/>
                <a:ext cx="3425938" cy="1754326"/>
              </a:xfrm>
              <a:prstGeom prst="rect">
                <a:avLst/>
              </a:prstGeom>
              <a:blipFill>
                <a:blip r:embed="rId7"/>
                <a:stretch>
                  <a:fillRect l="-1601" b="-4514"/>
                </a:stretch>
              </a:blipFill>
            </p:spPr>
            <p:txBody>
              <a:bodyPr/>
              <a:lstStyle/>
              <a:p>
                <a:r>
                  <a:rPr lang="it-IT">
                    <a:noFill/>
                  </a:rPr>
                  <a:t> </a:t>
                </a:r>
              </a:p>
            </p:txBody>
          </p:sp>
        </mc:Fallback>
      </mc:AlternateContent>
      <p:sp>
        <p:nvSpPr>
          <p:cNvPr id="7" name="Ellipse 6">
            <a:extLst>
              <a:ext uri="{FF2B5EF4-FFF2-40B4-BE49-F238E27FC236}">
                <a16:creationId xmlns:a16="http://schemas.microsoft.com/office/drawing/2014/main" id="{CCF39B8D-D80F-E24A-3781-C490D89E904A}"/>
              </a:ext>
            </a:extLst>
          </p:cNvPr>
          <p:cNvSpPr/>
          <p:nvPr/>
        </p:nvSpPr>
        <p:spPr>
          <a:xfrm>
            <a:off x="6361471" y="4463845"/>
            <a:ext cx="1445971" cy="1651820"/>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4367625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77DF7-351E-6E49-DBBA-DC1EEEA39BA2}"/>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B9E3385B-BEB3-CC5B-30B3-60F21F1D79FC}"/>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n°7</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E441089F-1F8A-565C-71A9-B76BDCB743C2}"/>
                  </a:ext>
                </a:extLst>
              </p:cNvPr>
              <p:cNvSpPr txBox="1"/>
              <p:nvPr/>
            </p:nvSpPr>
            <p:spPr>
              <a:xfrm>
                <a:off x="706334" y="903570"/>
                <a:ext cx="5388142" cy="1015663"/>
              </a:xfrm>
              <a:prstGeom prst="rect">
                <a:avLst/>
              </a:prstGeom>
              <a:noFill/>
            </p:spPr>
            <p:txBody>
              <a:bodyPr wrap="none" rtlCol="0">
                <a:spAutoFit/>
              </a:bodyPr>
              <a:lstStyle/>
              <a:p>
                <a:r>
                  <a:rPr lang="fr-FR" sz="2000" dirty="0">
                    <a:latin typeface="Arial" panose="020B0604020202020204" pitchFamily="34" charset="0"/>
                    <a:cs typeface="Arial" panose="020B0604020202020204" pitchFamily="34" charset="0"/>
                  </a:rPr>
                  <a:t>On donne la courbe représentative </a:t>
                </a:r>
                <a14:m>
                  <m:oMath xmlns:m="http://schemas.openxmlformats.org/officeDocument/2006/math">
                    <m:r>
                      <a:rPr lang="fr-FR" sz="2000" i="1" smtClean="0">
                        <a:latin typeface="Cambria Math" panose="02040503050406030204" pitchFamily="18" charset="0"/>
                        <a:ea typeface="Cambria Math" panose="02040503050406030204" pitchFamily="18" charset="0"/>
                        <a:cs typeface="Arial" panose="020B0604020202020204" pitchFamily="34" charset="0"/>
                      </a:rPr>
                      <m:t>𝒞</m:t>
                    </m:r>
                  </m:oMath>
                </a14:m>
                <a:r>
                  <a:rPr lang="fr-FR" sz="2000" dirty="0">
                    <a:latin typeface="Arial" panose="020B0604020202020204" pitchFamily="34" charset="0"/>
                    <a:cs typeface="Arial" panose="020B0604020202020204" pitchFamily="34" charset="0"/>
                  </a:rPr>
                  <a:t> suivante</a:t>
                </a: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d’une fonction </a:t>
                </a:r>
                <a14:m>
                  <m:oMath xmlns:m="http://schemas.openxmlformats.org/officeDocument/2006/math">
                    <m:r>
                      <a:rPr lang="fr-FR" sz="2000" b="0" i="1" smtClean="0">
                        <a:latin typeface="Cambria Math" panose="02040503050406030204" pitchFamily="18" charset="0"/>
                        <a:cs typeface="Arial" panose="020B0604020202020204" pitchFamily="34" charset="0"/>
                      </a:rPr>
                      <m:t>𝑓</m:t>
                    </m:r>
                  </m:oMath>
                </a14:m>
                <a:r>
                  <a:rPr lang="fr-FR" sz="2000" dirty="0">
                    <a:latin typeface="Arial" panose="020B0604020202020204" pitchFamily="34" charset="0"/>
                    <a:cs typeface="Arial" panose="020B0604020202020204" pitchFamily="34" charset="0"/>
                  </a:rPr>
                  <a:t> définie sur </a:t>
                </a:r>
                <a14:m>
                  <m:oMath xmlns:m="http://schemas.openxmlformats.org/officeDocument/2006/math">
                    <m:r>
                      <a:rPr lang="fr-FR" sz="2000" i="1" smtClean="0">
                        <a:latin typeface="Cambria Math" panose="02040503050406030204" pitchFamily="18" charset="0"/>
                        <a:ea typeface="Cambria Math" panose="02040503050406030204" pitchFamily="18" charset="0"/>
                        <a:cs typeface="Arial" panose="020B0604020202020204" pitchFamily="34" charset="0"/>
                      </a:rPr>
                      <m:t>ℝ</m:t>
                    </m:r>
                  </m:oMath>
                </a14:m>
                <a:r>
                  <a:rPr lang="fr-FR" sz="2000" dirty="0">
                    <a:latin typeface="Arial" panose="020B0604020202020204" pitchFamily="34" charset="0"/>
                    <a:cs typeface="Arial" panose="020B0604020202020204" pitchFamily="34" charset="0"/>
                  </a:rPr>
                  <a:t>. </a:t>
                </a:r>
              </a:p>
              <a:p>
                <a:r>
                  <a:rPr lang="fr-FR" sz="2000" dirty="0">
                    <a:latin typeface="Arial" panose="020B0604020202020204" pitchFamily="34" charset="0"/>
                    <a:cs typeface="Arial" panose="020B0604020202020204" pitchFamily="34" charset="0"/>
                  </a:rPr>
                  <a:t>Trouver la seule égalité qui est correcte.  </a:t>
                </a:r>
              </a:p>
            </p:txBody>
          </p:sp>
        </mc:Choice>
        <mc:Fallback xmlns="">
          <p:sp>
            <p:nvSpPr>
              <p:cNvPr id="15" name="ZoneTexte 14">
                <a:extLst>
                  <a:ext uri="{FF2B5EF4-FFF2-40B4-BE49-F238E27FC236}">
                    <a16:creationId xmlns:a16="http://schemas.microsoft.com/office/drawing/2014/main" id="{9842A0B8-B234-9E56-9855-EA51B3B20B24}"/>
                  </a:ext>
                </a:extLst>
              </p:cNvPr>
              <p:cNvSpPr txBox="1">
                <a:spLocks noRot="1" noChangeAspect="1" noMove="1" noResize="1" noEditPoints="1" noAdjustHandles="1" noChangeArrowheads="1" noChangeShapeType="1" noTextEdit="1"/>
              </p:cNvSpPr>
              <p:nvPr/>
            </p:nvSpPr>
            <p:spPr>
              <a:xfrm>
                <a:off x="706334" y="903570"/>
                <a:ext cx="5388142" cy="1015663"/>
              </a:xfrm>
              <a:prstGeom prst="rect">
                <a:avLst/>
              </a:prstGeom>
              <a:blipFill>
                <a:blip r:embed="rId3"/>
                <a:stretch>
                  <a:fillRect l="-1244" t="-2395" r="-339" b="-1018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2B6B2E6B-5638-B64D-AFF8-DF008BD0C3E4}"/>
                  </a:ext>
                </a:extLst>
              </p:cNvPr>
              <p:cNvGraphicFramePr>
                <a:graphicFrameLocks noGrp="1"/>
              </p:cNvGraphicFramePr>
              <p:nvPr/>
            </p:nvGraphicFramePr>
            <p:xfrm>
              <a:off x="872414" y="4572497"/>
              <a:ext cx="10444124" cy="1010920"/>
            </p:xfrm>
            <a:graphic>
              <a:graphicData uri="http://schemas.openxmlformats.org/drawingml/2006/table">
                <a:tbl>
                  <a:tblPr firstRow="1" bandRow="1">
                    <a:tableStyleId>{073A0DAA-6AF3-43AB-8588-CEC1D06C72B9}</a:tableStyleId>
                  </a:tblPr>
                  <a:tblGrid>
                    <a:gridCol w="2611031">
                      <a:extLst>
                        <a:ext uri="{9D8B030D-6E8A-4147-A177-3AD203B41FA5}">
                          <a16:colId xmlns:a16="http://schemas.microsoft.com/office/drawing/2014/main" val="1232996395"/>
                        </a:ext>
                      </a:extLst>
                    </a:gridCol>
                    <a:gridCol w="2611031">
                      <a:extLst>
                        <a:ext uri="{9D8B030D-6E8A-4147-A177-3AD203B41FA5}">
                          <a16:colId xmlns:a16="http://schemas.microsoft.com/office/drawing/2014/main" val="4154490535"/>
                        </a:ext>
                      </a:extLst>
                    </a:gridCol>
                    <a:gridCol w="2611031">
                      <a:extLst>
                        <a:ext uri="{9D8B030D-6E8A-4147-A177-3AD203B41FA5}">
                          <a16:colId xmlns:a16="http://schemas.microsoft.com/office/drawing/2014/main" val="4035849037"/>
                        </a:ext>
                      </a:extLst>
                    </a:gridCol>
                    <a:gridCol w="2611031">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r>
                            <a:rPr lang="fr-FR" dirty="0">
                              <a:latin typeface="Arial" panose="020B0604020202020204" pitchFamily="34" charset="0"/>
                              <a:cs typeface="Arial" panose="020B0604020202020204" pitchFamily="34" charset="0"/>
                            </a:rPr>
                            <a:t>L’image de – 4 par </a:t>
                          </a:r>
                          <a14:m>
                            <m:oMath xmlns:m="http://schemas.openxmlformats.org/officeDocument/2006/math">
                              <m:r>
                                <a:rPr lang="fr-FR" b="0" i="1" smtClean="0">
                                  <a:latin typeface="Cambria Math" panose="02040503050406030204" pitchFamily="18" charset="0"/>
                                  <a:cs typeface="Arial" panose="020B0604020202020204" pitchFamily="34" charset="0"/>
                                </a:rPr>
                                <m:t>𝑓</m:t>
                              </m:r>
                            </m:oMath>
                          </a14:m>
                          <a:r>
                            <a:rPr lang="it-IT" dirty="0">
                              <a:latin typeface="Arial" panose="020B0604020202020204" pitchFamily="34" charset="0"/>
                              <a:cs typeface="Arial" panose="020B0604020202020204" pitchFamily="34" charset="0"/>
                            </a:rPr>
                            <a:t> est </a:t>
                          </a:r>
                          <a:r>
                            <a:rPr lang="it-IT" dirty="0" err="1">
                              <a:latin typeface="Arial" panose="020B0604020202020204" pitchFamily="34" charset="0"/>
                              <a:cs typeface="Arial" panose="020B0604020202020204" pitchFamily="34" charset="0"/>
                            </a:rPr>
                            <a:t>négative</a:t>
                          </a:r>
                          <a:endParaRPr lang="it-IT" dirty="0">
                            <a:latin typeface="Arial" panose="020B0604020202020204" pitchFamily="34" charset="0"/>
                            <a:cs typeface="Arial" panose="020B0604020202020204" pitchFamily="34" charset="0"/>
                          </a:endParaRPr>
                        </a:p>
                      </a:txBody>
                      <a:tcPr anchor="ctr"/>
                    </a:tc>
                    <a:tc>
                      <a:txBody>
                        <a:bodyPr/>
                        <a:lstStyle/>
                        <a:p>
                          <a:pPr algn="ctr"/>
                          <a:r>
                            <a:rPr lang="fr-FR" dirty="0">
                              <a:latin typeface="Arial" panose="020B0604020202020204" pitchFamily="34" charset="0"/>
                              <a:cs typeface="Arial" panose="020B0604020202020204" pitchFamily="34" charset="0"/>
                            </a:rPr>
                            <a:t>L’image de 3 par </a:t>
                          </a:r>
                          <a14:m>
                            <m:oMath xmlns:m="http://schemas.openxmlformats.org/officeDocument/2006/math">
                              <m:r>
                                <a:rPr lang="fr-FR" b="0" i="1" smtClean="0">
                                  <a:latin typeface="Cambria Math" panose="02040503050406030204" pitchFamily="18" charset="0"/>
                                  <a:cs typeface="Arial" panose="020B0604020202020204" pitchFamily="34" charset="0"/>
                                </a:rPr>
                                <m:t>𝑓</m:t>
                              </m:r>
                            </m:oMath>
                          </a14:m>
                          <a:r>
                            <a:rPr lang="it-IT" dirty="0">
                              <a:latin typeface="Arial" panose="020B0604020202020204" pitchFamily="34" charset="0"/>
                              <a:cs typeface="Arial" panose="020B0604020202020204" pitchFamily="34" charset="0"/>
                            </a:rPr>
                            <a:t> </a:t>
                          </a:r>
                        </a:p>
                        <a:p>
                          <a:pPr algn="ctr"/>
                          <a:r>
                            <a:rPr lang="it-IT" dirty="0">
                              <a:latin typeface="Arial" panose="020B0604020202020204" pitchFamily="34" charset="0"/>
                              <a:cs typeface="Arial" panose="020B0604020202020204" pitchFamily="34" charset="0"/>
                            </a:rPr>
                            <a:t>est 5</a:t>
                          </a:r>
                        </a:p>
                      </a:txBody>
                      <a:tcPr anchor="ctr"/>
                    </a:tc>
                    <a:tc>
                      <a:txBody>
                        <a:bodyPr/>
                        <a:lstStyle/>
                        <a:p>
                          <a:pPr algn="ctr"/>
                          <a:r>
                            <a:rPr lang="fr-FR" dirty="0">
                              <a:latin typeface="Arial" panose="020B0604020202020204" pitchFamily="34" charset="0"/>
                              <a:cs typeface="Arial" panose="020B0604020202020204" pitchFamily="34" charset="0"/>
                            </a:rPr>
                            <a:t>Le nombre 3 possède trois images par </a:t>
                          </a:r>
                          <a14:m>
                            <m:oMath xmlns:m="http://schemas.openxmlformats.org/officeDocument/2006/math">
                              <m:r>
                                <a:rPr lang="fr-FR" b="0" i="1" smtClean="0">
                                  <a:latin typeface="Cambria Math" panose="02040503050406030204" pitchFamily="18" charset="0"/>
                                  <a:cs typeface="Arial" panose="020B0604020202020204" pitchFamily="34" charset="0"/>
                                </a:rPr>
                                <m:t>𝑓</m:t>
                              </m:r>
                            </m:oMath>
                          </a14:m>
                          <a:endParaRPr lang="it-IT" dirty="0">
                            <a:latin typeface="Arial" panose="020B0604020202020204" pitchFamily="34" charset="0"/>
                            <a:cs typeface="Arial" panose="020B0604020202020204" pitchFamily="34" charset="0"/>
                          </a:endParaRPr>
                        </a:p>
                      </a:txBody>
                      <a:tcPr anchor="ctr"/>
                    </a:tc>
                    <a:tc>
                      <a:txBody>
                        <a:bodyPr/>
                        <a:lstStyle/>
                        <a:p>
                          <a:pPr algn="ctr"/>
                          <a:r>
                            <a:rPr lang="fr-FR" dirty="0">
                              <a:latin typeface="Arial" panose="020B0604020202020204" pitchFamily="34" charset="0"/>
                              <a:cs typeface="Arial" panose="020B0604020202020204" pitchFamily="34" charset="0"/>
                            </a:rPr>
                            <a:t>Un antécédent de </a:t>
                          </a:r>
                          <a14:m>
                            <m:oMath xmlns:m="http://schemas.openxmlformats.org/officeDocument/2006/math">
                              <m:r>
                                <a:rPr lang="fr-FR" b="0" i="1" smtClean="0">
                                  <a:latin typeface="Cambria Math" panose="02040503050406030204" pitchFamily="18" charset="0"/>
                                  <a:cs typeface="Arial" panose="020B0604020202020204" pitchFamily="34" charset="0"/>
                                </a:rPr>
                                <m:t>3</m:t>
                              </m:r>
                            </m:oMath>
                          </a14:m>
                          <a:r>
                            <a:rPr lang="it-IT" dirty="0">
                              <a:latin typeface="Arial" panose="020B0604020202020204" pitchFamily="34" charset="0"/>
                              <a:cs typeface="Arial" panose="020B0604020202020204" pitchFamily="34" charset="0"/>
                            </a:rPr>
                            <a:t> par </a:t>
                          </a:r>
                          <a14:m>
                            <m:oMath xmlns:m="http://schemas.openxmlformats.org/officeDocument/2006/math">
                              <m:r>
                                <a:rPr lang="fr-FR" b="0" i="1" smtClean="0">
                                  <a:latin typeface="Cambria Math" panose="02040503050406030204" pitchFamily="18" charset="0"/>
                                  <a:cs typeface="Arial" panose="020B0604020202020204" pitchFamily="34" charset="0"/>
                                </a:rPr>
                                <m:t>𝑓</m:t>
                              </m:r>
                            </m:oMath>
                          </a14:m>
                          <a:r>
                            <a:rPr lang="it-IT" dirty="0">
                              <a:latin typeface="Arial" panose="020B0604020202020204" pitchFamily="34" charset="0"/>
                              <a:cs typeface="Arial" panose="020B0604020202020204" pitchFamily="34" charset="0"/>
                            </a:rPr>
                            <a:t> est 5</a:t>
                          </a:r>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B034165F-B993-4E8F-DF6B-BE8BB80E58E0}"/>
                  </a:ext>
                </a:extLst>
              </p:cNvPr>
              <p:cNvGraphicFramePr>
                <a:graphicFrameLocks noGrp="1"/>
              </p:cNvGraphicFramePr>
              <p:nvPr>
                <p:extLst>
                  <p:ext uri="{D42A27DB-BD31-4B8C-83A1-F6EECF244321}">
                    <p14:modId xmlns:p14="http://schemas.microsoft.com/office/powerpoint/2010/main" val="3281254495"/>
                  </p:ext>
                </p:extLst>
              </p:nvPr>
            </p:nvGraphicFramePr>
            <p:xfrm>
              <a:off x="872414" y="4572497"/>
              <a:ext cx="10444124" cy="1010920"/>
            </p:xfrm>
            <a:graphic>
              <a:graphicData uri="http://schemas.openxmlformats.org/drawingml/2006/table">
                <a:tbl>
                  <a:tblPr firstRow="1" bandRow="1">
                    <a:tableStyleId>{073A0DAA-6AF3-43AB-8588-CEC1D06C72B9}</a:tableStyleId>
                  </a:tblPr>
                  <a:tblGrid>
                    <a:gridCol w="2611031">
                      <a:extLst>
                        <a:ext uri="{9D8B030D-6E8A-4147-A177-3AD203B41FA5}">
                          <a16:colId xmlns:a16="http://schemas.microsoft.com/office/drawing/2014/main" val="1232996395"/>
                        </a:ext>
                      </a:extLst>
                    </a:gridCol>
                    <a:gridCol w="2611031">
                      <a:extLst>
                        <a:ext uri="{9D8B030D-6E8A-4147-A177-3AD203B41FA5}">
                          <a16:colId xmlns:a16="http://schemas.microsoft.com/office/drawing/2014/main" val="4154490535"/>
                        </a:ext>
                      </a:extLst>
                    </a:gridCol>
                    <a:gridCol w="2611031">
                      <a:extLst>
                        <a:ext uri="{9D8B030D-6E8A-4147-A177-3AD203B41FA5}">
                          <a16:colId xmlns:a16="http://schemas.microsoft.com/office/drawing/2014/main" val="4035849037"/>
                        </a:ext>
                      </a:extLst>
                    </a:gridCol>
                    <a:gridCol w="2611031">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640080">
                    <a:tc>
                      <a:txBody>
                        <a:bodyPr/>
                        <a:lstStyle/>
                        <a:p>
                          <a:endParaRPr lang="it-IT"/>
                        </a:p>
                      </a:txBody>
                      <a:tcPr anchor="ctr">
                        <a:blipFill>
                          <a:blip r:embed="rId4"/>
                          <a:stretch>
                            <a:fillRect l="-233" t="-62857" r="-300466" b="-15238"/>
                          </a:stretch>
                        </a:blipFill>
                      </a:tcPr>
                    </a:tc>
                    <a:tc>
                      <a:txBody>
                        <a:bodyPr/>
                        <a:lstStyle/>
                        <a:p>
                          <a:endParaRPr lang="it-IT"/>
                        </a:p>
                      </a:txBody>
                      <a:tcPr anchor="ctr">
                        <a:blipFill>
                          <a:blip r:embed="rId4"/>
                          <a:stretch>
                            <a:fillRect l="-100467" t="-62857" r="-201168" b="-15238"/>
                          </a:stretch>
                        </a:blipFill>
                      </a:tcPr>
                    </a:tc>
                    <a:tc>
                      <a:txBody>
                        <a:bodyPr/>
                        <a:lstStyle/>
                        <a:p>
                          <a:endParaRPr lang="it-IT"/>
                        </a:p>
                      </a:txBody>
                      <a:tcPr anchor="ctr">
                        <a:blipFill>
                          <a:blip r:embed="rId4"/>
                          <a:stretch>
                            <a:fillRect l="-200000" t="-62857" r="-100699" b="-15238"/>
                          </a:stretch>
                        </a:blipFill>
                      </a:tcPr>
                    </a:tc>
                    <a:tc>
                      <a:txBody>
                        <a:bodyPr/>
                        <a:lstStyle/>
                        <a:p>
                          <a:endParaRPr lang="it-IT"/>
                        </a:p>
                      </a:txBody>
                      <a:tcPr anchor="ctr">
                        <a:blipFill>
                          <a:blip r:embed="rId4"/>
                          <a:stretch>
                            <a:fillRect l="-300701" t="-62857" r="-935" b="-15238"/>
                          </a:stretch>
                        </a:blipFill>
                      </a:tcPr>
                    </a:tc>
                    <a:extLst>
                      <a:ext uri="{0D108BD9-81ED-4DB2-BD59-A6C34878D82A}">
                        <a16:rowId xmlns:a16="http://schemas.microsoft.com/office/drawing/2014/main" val="1073051623"/>
                      </a:ext>
                    </a:extLst>
                  </a:tr>
                </a:tbl>
              </a:graphicData>
            </a:graphic>
          </p:graphicFrame>
        </mc:Fallback>
      </mc:AlternateContent>
      <p:pic>
        <p:nvPicPr>
          <p:cNvPr id="3" name="Image 2" descr="JM-creativecommons">
            <a:hlinkClick r:id="rId5" tgtFrame="&quot;_blank&quot;"/>
            <a:extLst>
              <a:ext uri="{FF2B5EF4-FFF2-40B4-BE49-F238E27FC236}">
                <a16:creationId xmlns:a16="http://schemas.microsoft.com/office/drawing/2014/main" id="{E250596B-27A0-073B-46B2-32FD54456AC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pic>
        <p:nvPicPr>
          <p:cNvPr id="4" name="Image 3">
            <a:extLst>
              <a:ext uri="{FF2B5EF4-FFF2-40B4-BE49-F238E27FC236}">
                <a16:creationId xmlns:a16="http://schemas.microsoft.com/office/drawing/2014/main" id="{EEF85A9A-F69D-3199-2473-EEE7C3AEE65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rcRect b="8521"/>
          <a:stretch>
            <a:fillRect/>
          </a:stretch>
        </p:blipFill>
        <p:spPr>
          <a:xfrm>
            <a:off x="6059209" y="878574"/>
            <a:ext cx="4895850" cy="3633466"/>
          </a:xfrm>
          <a:prstGeom prst="rect">
            <a:avLst/>
          </a:prstGeom>
        </p:spPr>
      </p:pic>
      <p:sp>
        <p:nvSpPr>
          <p:cNvPr id="2" name="ZoneTexte 1">
            <a:extLst>
              <a:ext uri="{FF2B5EF4-FFF2-40B4-BE49-F238E27FC236}">
                <a16:creationId xmlns:a16="http://schemas.microsoft.com/office/drawing/2014/main" id="{9FE32891-7524-C1E5-9D56-03EA6E5FBA35}"/>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5DA320A9-3766-C52E-F22F-67FB8FBC2BFE}"/>
              </a:ext>
            </a:extLst>
          </p:cNvPr>
          <p:cNvSpPr/>
          <p:nvPr/>
        </p:nvSpPr>
        <p:spPr>
          <a:xfrm>
            <a:off x="8813390" y="4512040"/>
            <a:ext cx="2428568" cy="1318489"/>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101485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54290-8C5D-A861-2A86-F31F9EA1EF38}"/>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2F9FBF11-3223-44CC-5534-823B5F4AA893}"/>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n°8</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5F381B28-5EDE-2E8C-A82D-FBEF5C8181A2}"/>
                  </a:ext>
                </a:extLst>
              </p:cNvPr>
              <p:cNvGraphicFramePr>
                <a:graphicFrameLocks noGrp="1"/>
              </p:cNvGraphicFramePr>
              <p:nvPr/>
            </p:nvGraphicFramePr>
            <p:xfrm>
              <a:off x="1958591" y="3897127"/>
              <a:ext cx="8271763" cy="1440332"/>
            </p:xfrm>
            <a:graphic>
              <a:graphicData uri="http://schemas.openxmlformats.org/drawingml/2006/table">
                <a:tbl>
                  <a:tblPr firstRow="1" bandRow="1">
                    <a:tableStyleId>{073A0DAA-6AF3-43AB-8588-CEC1D06C72B9}</a:tableStyleId>
                  </a:tblPr>
                  <a:tblGrid>
                    <a:gridCol w="2172690">
                      <a:extLst>
                        <a:ext uri="{9D8B030D-6E8A-4147-A177-3AD203B41FA5}">
                          <a16:colId xmlns:a16="http://schemas.microsoft.com/office/drawing/2014/main" val="1232996395"/>
                        </a:ext>
                      </a:extLst>
                    </a:gridCol>
                    <a:gridCol w="2023008">
                      <a:extLst>
                        <a:ext uri="{9D8B030D-6E8A-4147-A177-3AD203B41FA5}">
                          <a16:colId xmlns:a16="http://schemas.microsoft.com/office/drawing/2014/main" val="4154490535"/>
                        </a:ext>
                      </a:extLst>
                    </a:gridCol>
                    <a:gridCol w="1915727">
                      <a:extLst>
                        <a:ext uri="{9D8B030D-6E8A-4147-A177-3AD203B41FA5}">
                          <a16:colId xmlns:a16="http://schemas.microsoft.com/office/drawing/2014/main" val="4035849037"/>
                        </a:ext>
                      </a:extLst>
                    </a:gridCol>
                    <a:gridCol w="2160338">
                      <a:extLst>
                        <a:ext uri="{9D8B030D-6E8A-4147-A177-3AD203B41FA5}">
                          <a16:colId xmlns:a16="http://schemas.microsoft.com/office/drawing/2014/main" val="3026556338"/>
                        </a:ext>
                      </a:extLst>
                    </a:gridCol>
                  </a:tblGrid>
                  <a:tr h="546914">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93418">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𝑦</m:t>
                                </m:r>
                                <m:r>
                                  <a:rPr lang="fr-FR" b="0" i="1" smtClean="0">
                                    <a:latin typeface="Cambria Math" panose="02040503050406030204" pitchFamily="18" charset="0"/>
                                  </a:rPr>
                                  <m:t>=</m:t>
                                </m:r>
                                <m:r>
                                  <a:rPr lang="fr-FR" b="0" i="1" smtClean="0">
                                    <a:latin typeface="Cambria Math" panose="02040503050406030204" pitchFamily="18" charset="0"/>
                                  </a:rPr>
                                  <m:t>𝑥</m:t>
                                </m:r>
                                <m:r>
                                  <a:rPr lang="fr-FR" b="0" i="1" smtClean="0">
                                    <a:latin typeface="Cambria Math" panose="02040503050406030204" pitchFamily="18" charset="0"/>
                                  </a:rPr>
                                  <m:t>−1</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𝑦</m:t>
                                </m:r>
                                <m:r>
                                  <a:rPr lang="fr-FR" b="0" i="1" smtClean="0">
                                    <a:latin typeface="Cambria Math" panose="02040503050406030204" pitchFamily="18" charset="0"/>
                                  </a:rPr>
                                  <m:t>=−</m:t>
                                </m:r>
                                <m:r>
                                  <a:rPr lang="fr-FR" b="0" i="1" smtClean="0">
                                    <a:latin typeface="Cambria Math" panose="02040503050406030204" pitchFamily="18" charset="0"/>
                                  </a:rPr>
                                  <m:t>𝑥</m:t>
                                </m:r>
                                <m:r>
                                  <a:rPr lang="fr-FR" b="0" i="1" smtClean="0">
                                    <a:latin typeface="Cambria Math" panose="02040503050406030204" pitchFamily="18" charset="0"/>
                                  </a:rPr>
                                  <m:t>+1</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𝑦</m:t>
                                </m:r>
                                <m:r>
                                  <a:rPr lang="fr-FR" b="0" i="1" smtClean="0">
                                    <a:latin typeface="Cambria Math" panose="02040503050406030204" pitchFamily="18" charset="0"/>
                                  </a:rPr>
                                  <m:t>=−</m:t>
                                </m:r>
                                <m:r>
                                  <a:rPr lang="fr-FR" b="0" i="1" smtClean="0">
                                    <a:latin typeface="Cambria Math" panose="02040503050406030204" pitchFamily="18" charset="0"/>
                                  </a:rPr>
                                  <m:t>𝑥</m:t>
                                </m:r>
                                <m:r>
                                  <a:rPr lang="fr-FR" b="0" i="1" smtClean="0">
                                    <a:latin typeface="Cambria Math" panose="02040503050406030204" pitchFamily="18" charset="0"/>
                                  </a:rPr>
                                  <m:t>−1</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𝑦</m:t>
                                </m:r>
                                <m:r>
                                  <a:rPr lang="fr-FR" b="0" i="1" smtClean="0">
                                    <a:latin typeface="Cambria Math" panose="02040503050406030204" pitchFamily="18" charset="0"/>
                                  </a:rPr>
                                  <m:t>=</m:t>
                                </m:r>
                                <m:r>
                                  <a:rPr lang="fr-FR" b="0" i="1" smtClean="0">
                                    <a:latin typeface="Cambria Math" panose="02040503050406030204" pitchFamily="18" charset="0"/>
                                  </a:rPr>
                                  <m:t>𝑥</m:t>
                                </m:r>
                                <m:r>
                                  <a:rPr lang="fr-FR" b="0" i="1" smtClean="0">
                                    <a:latin typeface="Cambria Math" panose="02040503050406030204" pitchFamily="18" charset="0"/>
                                  </a:rPr>
                                  <m:t>+1</m:t>
                                </m:r>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1DFD6C2E-CCA3-2283-CD3C-59CCF4998922}"/>
                  </a:ext>
                </a:extLst>
              </p:cNvPr>
              <p:cNvGraphicFramePr>
                <a:graphicFrameLocks noGrp="1"/>
              </p:cNvGraphicFramePr>
              <p:nvPr>
                <p:extLst>
                  <p:ext uri="{D42A27DB-BD31-4B8C-83A1-F6EECF244321}">
                    <p14:modId xmlns:p14="http://schemas.microsoft.com/office/powerpoint/2010/main" val="1230893227"/>
                  </p:ext>
                </p:extLst>
              </p:nvPr>
            </p:nvGraphicFramePr>
            <p:xfrm>
              <a:off x="1958591" y="3897127"/>
              <a:ext cx="8271763" cy="1440332"/>
            </p:xfrm>
            <a:graphic>
              <a:graphicData uri="http://schemas.openxmlformats.org/drawingml/2006/table">
                <a:tbl>
                  <a:tblPr firstRow="1" bandRow="1">
                    <a:tableStyleId>{073A0DAA-6AF3-43AB-8588-CEC1D06C72B9}</a:tableStyleId>
                  </a:tblPr>
                  <a:tblGrid>
                    <a:gridCol w="2172690">
                      <a:extLst>
                        <a:ext uri="{9D8B030D-6E8A-4147-A177-3AD203B41FA5}">
                          <a16:colId xmlns:a16="http://schemas.microsoft.com/office/drawing/2014/main" val="1232996395"/>
                        </a:ext>
                      </a:extLst>
                    </a:gridCol>
                    <a:gridCol w="2023008">
                      <a:extLst>
                        <a:ext uri="{9D8B030D-6E8A-4147-A177-3AD203B41FA5}">
                          <a16:colId xmlns:a16="http://schemas.microsoft.com/office/drawing/2014/main" val="4154490535"/>
                        </a:ext>
                      </a:extLst>
                    </a:gridCol>
                    <a:gridCol w="1915727">
                      <a:extLst>
                        <a:ext uri="{9D8B030D-6E8A-4147-A177-3AD203B41FA5}">
                          <a16:colId xmlns:a16="http://schemas.microsoft.com/office/drawing/2014/main" val="4035849037"/>
                        </a:ext>
                      </a:extLst>
                    </a:gridCol>
                    <a:gridCol w="2160338">
                      <a:extLst>
                        <a:ext uri="{9D8B030D-6E8A-4147-A177-3AD203B41FA5}">
                          <a16:colId xmlns:a16="http://schemas.microsoft.com/office/drawing/2014/main" val="3026556338"/>
                        </a:ext>
                      </a:extLst>
                    </a:gridCol>
                  </a:tblGrid>
                  <a:tr h="546914">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93418">
                    <a:tc>
                      <a:txBody>
                        <a:bodyPr/>
                        <a:lstStyle/>
                        <a:p>
                          <a:endParaRPr lang="it-IT"/>
                        </a:p>
                      </a:txBody>
                      <a:tcPr anchor="ctr">
                        <a:blipFill>
                          <a:blip r:embed="rId3"/>
                          <a:stretch>
                            <a:fillRect l="-280" t="-64626" r="-281513" b="-1361"/>
                          </a:stretch>
                        </a:blipFill>
                      </a:tcPr>
                    </a:tc>
                    <a:tc>
                      <a:txBody>
                        <a:bodyPr/>
                        <a:lstStyle/>
                        <a:p>
                          <a:endParaRPr lang="it-IT"/>
                        </a:p>
                      </a:txBody>
                      <a:tcPr anchor="ctr">
                        <a:blipFill>
                          <a:blip r:embed="rId3"/>
                          <a:stretch>
                            <a:fillRect l="-107831" t="-64626" r="-202711" b="-1361"/>
                          </a:stretch>
                        </a:blipFill>
                      </a:tcPr>
                    </a:tc>
                    <a:tc>
                      <a:txBody>
                        <a:bodyPr/>
                        <a:lstStyle/>
                        <a:p>
                          <a:endParaRPr lang="it-IT"/>
                        </a:p>
                      </a:txBody>
                      <a:tcPr anchor="ctr">
                        <a:blipFill>
                          <a:blip r:embed="rId3"/>
                          <a:stretch>
                            <a:fillRect l="-219745" t="-64626" r="-114331" b="-1361"/>
                          </a:stretch>
                        </a:blipFill>
                      </a:tcPr>
                    </a:tc>
                    <a:tc>
                      <a:txBody>
                        <a:bodyPr/>
                        <a:lstStyle/>
                        <a:p>
                          <a:endParaRPr lang="it-IT"/>
                        </a:p>
                      </a:txBody>
                      <a:tcPr anchor="ctr">
                        <a:blipFill>
                          <a:blip r:embed="rId3"/>
                          <a:stretch>
                            <a:fillRect l="-282817" t="-64626" r="-1127" b="-1361"/>
                          </a:stretch>
                        </a:blipFill>
                      </a:tcPr>
                    </a:tc>
                    <a:extLst>
                      <a:ext uri="{0D108BD9-81ED-4DB2-BD59-A6C34878D82A}">
                        <a16:rowId xmlns:a16="http://schemas.microsoft.com/office/drawing/2014/main" val="1073051623"/>
                      </a:ext>
                    </a:extLst>
                  </a:tr>
                </a:tbl>
              </a:graphicData>
            </a:graphic>
          </p:graphicFrame>
        </mc:Fallback>
      </mc:AlternateContent>
      <p:pic>
        <p:nvPicPr>
          <p:cNvPr id="3" name="Image 2" descr="JM-creativecommons">
            <a:hlinkClick r:id="rId4" tgtFrame="&quot;_blank&quot;"/>
            <a:extLst>
              <a:ext uri="{FF2B5EF4-FFF2-40B4-BE49-F238E27FC236}">
                <a16:creationId xmlns:a16="http://schemas.microsoft.com/office/drawing/2014/main" id="{815F5049-0FD6-CFF9-EB14-28B5C8CB321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mc:Choice xmlns:a14="http://schemas.microsoft.com/office/drawing/2010/main" Requires="a14">
          <p:sp>
            <p:nvSpPr>
              <p:cNvPr id="2" name="ZoneTexte 1">
                <a:extLst>
                  <a:ext uri="{FF2B5EF4-FFF2-40B4-BE49-F238E27FC236}">
                    <a16:creationId xmlns:a16="http://schemas.microsoft.com/office/drawing/2014/main" id="{5BFF0F9D-2C1D-3A32-E7DE-E58BC723084E}"/>
                  </a:ext>
                </a:extLst>
              </p:cNvPr>
              <p:cNvSpPr txBox="1"/>
              <p:nvPr/>
            </p:nvSpPr>
            <p:spPr>
              <a:xfrm>
                <a:off x="2525183" y="1233112"/>
                <a:ext cx="7478842" cy="646331"/>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La droite </a:t>
                </a:r>
                <a14:m>
                  <m:oMath xmlns:m="http://schemas.openxmlformats.org/officeDocument/2006/math">
                    <m:d>
                      <m:dPr>
                        <m:ctrlPr>
                          <a:rPr lang="fr-FR" b="0"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𝑑</m:t>
                        </m:r>
                      </m:e>
                    </m:d>
                  </m:oMath>
                </a14:m>
                <a:r>
                  <a:rPr lang="it-IT" dirty="0">
                    <a:latin typeface="Arial" panose="020B0604020202020204" pitchFamily="34" charset="0"/>
                    <a:cs typeface="Arial" panose="020B0604020202020204" pitchFamily="34" charset="0"/>
                  </a:rPr>
                  <a:t> passe par le point </a:t>
                </a:r>
                <a14:m>
                  <m:oMath xmlns:m="http://schemas.openxmlformats.org/officeDocument/2006/math">
                    <m:r>
                      <a:rPr lang="fr-FR" b="0" i="1" smtClean="0">
                        <a:latin typeface="Cambria Math" panose="02040503050406030204" pitchFamily="18" charset="0"/>
                        <a:cs typeface="Arial" panose="020B0604020202020204" pitchFamily="34" charset="0"/>
                      </a:rPr>
                      <m:t>𝐶</m:t>
                    </m:r>
                    <m:d>
                      <m:dPr>
                        <m:ctrlPr>
                          <a:rPr lang="fr-FR" b="0"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3;2</m:t>
                        </m:r>
                      </m:e>
                    </m:d>
                  </m:oMath>
                </a14:m>
                <a:r>
                  <a:rPr lang="it-IT" dirty="0">
                    <a:latin typeface="Arial" panose="020B0604020202020204" pitchFamily="34" charset="0"/>
                    <a:cs typeface="Arial" panose="020B0604020202020204" pitchFamily="34" charset="0"/>
                  </a:rPr>
                  <a:t> et a pour </a:t>
                </a:r>
                <a:r>
                  <a:rPr lang="it-IT" dirty="0" err="1">
                    <a:latin typeface="Arial" panose="020B0604020202020204" pitchFamily="34" charset="0"/>
                    <a:cs typeface="Arial" panose="020B0604020202020204" pitchFamily="34" charset="0"/>
                  </a:rPr>
                  <a:t>coefficient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directeur</a:t>
                </a:r>
                <a:r>
                  <a:rPr lang="it-IT" dirty="0">
                    <a:latin typeface="Arial" panose="020B0604020202020204" pitchFamily="34" charset="0"/>
                    <a:cs typeface="Arial" panose="020B0604020202020204" pitchFamily="34" charset="0"/>
                  </a:rPr>
                  <a:t> 1. </a:t>
                </a:r>
              </a:p>
              <a:p>
                <a:r>
                  <a:rPr lang="it-IT" dirty="0">
                    <a:latin typeface="Arial" panose="020B0604020202020204" pitchFamily="34" charset="0"/>
                    <a:cs typeface="Arial" panose="020B0604020202020204" pitchFamily="34" charset="0"/>
                  </a:rPr>
                  <a:t>Son </a:t>
                </a:r>
                <a:r>
                  <a:rPr lang="it-IT" dirty="0" err="1">
                    <a:latin typeface="Arial" panose="020B0604020202020204" pitchFamily="34" charset="0"/>
                    <a:cs typeface="Arial" panose="020B0604020202020204" pitchFamily="34" charset="0"/>
                  </a:rPr>
                  <a:t>équation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réduite</a:t>
                </a:r>
                <a:r>
                  <a:rPr lang="it-IT" dirty="0">
                    <a:latin typeface="Arial" panose="020B0604020202020204" pitchFamily="34" charset="0"/>
                    <a:cs typeface="Arial" panose="020B0604020202020204" pitchFamily="34" charset="0"/>
                  </a:rPr>
                  <a:t> est : </a:t>
                </a:r>
              </a:p>
            </p:txBody>
          </p:sp>
        </mc:Choice>
        <mc:Fallback>
          <p:sp>
            <p:nvSpPr>
              <p:cNvPr id="2" name="ZoneTexte 1">
                <a:extLst>
                  <a:ext uri="{FF2B5EF4-FFF2-40B4-BE49-F238E27FC236}">
                    <a16:creationId xmlns:a16="http://schemas.microsoft.com/office/drawing/2014/main" id="{5BFF0F9D-2C1D-3A32-E7DE-E58BC723084E}"/>
                  </a:ext>
                </a:extLst>
              </p:cNvPr>
              <p:cNvSpPr txBox="1">
                <a:spLocks noRot="1" noChangeAspect="1" noMove="1" noResize="1" noEditPoints="1" noAdjustHandles="1" noChangeArrowheads="1" noChangeShapeType="1" noTextEdit="1"/>
              </p:cNvSpPr>
              <p:nvPr/>
            </p:nvSpPr>
            <p:spPr>
              <a:xfrm>
                <a:off x="2525183" y="1233112"/>
                <a:ext cx="7478842" cy="646331"/>
              </a:xfrm>
              <a:prstGeom prst="rect">
                <a:avLst/>
              </a:prstGeom>
              <a:blipFill>
                <a:blip r:embed="rId6"/>
                <a:stretch>
                  <a:fillRect l="-652" t="-4717" b="-14151"/>
                </a:stretch>
              </a:blipFill>
            </p:spPr>
            <p:txBody>
              <a:bodyPr/>
              <a:lstStyle/>
              <a:p>
                <a:r>
                  <a:rPr lang="it-IT">
                    <a:noFill/>
                  </a:rPr>
                  <a:t> </a:t>
                </a:r>
              </a:p>
            </p:txBody>
          </p:sp>
        </mc:Fallback>
      </mc:AlternateContent>
      <p:sp>
        <p:nvSpPr>
          <p:cNvPr id="4" name="ZoneTexte 3">
            <a:extLst>
              <a:ext uri="{FF2B5EF4-FFF2-40B4-BE49-F238E27FC236}">
                <a16:creationId xmlns:a16="http://schemas.microsoft.com/office/drawing/2014/main" id="{84294EFE-27D0-69B2-FDC9-8382A3471A40}"/>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3C3754F2-E3FD-A0B8-3588-268BF515E97F}"/>
                  </a:ext>
                </a:extLst>
              </p:cNvPr>
              <p:cNvSpPr txBox="1"/>
              <p:nvPr/>
            </p:nvSpPr>
            <p:spPr>
              <a:xfrm>
                <a:off x="2182762" y="2163097"/>
                <a:ext cx="7970131" cy="923330"/>
              </a:xfrm>
              <a:prstGeom prst="rect">
                <a:avLst/>
              </a:prstGeom>
              <a:noFill/>
            </p:spPr>
            <p:txBody>
              <a:bodyPr wrap="none" rtlCol="0">
                <a:spAutoFit/>
              </a:bodyPr>
              <a:lstStyle/>
              <a:p>
                <a14:m>
                  <m:oMath xmlns:m="http://schemas.openxmlformats.org/officeDocument/2006/math">
                    <m:r>
                      <a:rPr lang="fr-FR" b="0" i="1" smtClean="0">
                        <a:solidFill>
                          <a:srgbClr val="00B0F0"/>
                        </a:solidFill>
                        <a:latin typeface="Cambria Math" panose="02040503050406030204" pitchFamily="18" charset="0"/>
                      </a:rPr>
                      <m:t>𝑦</m:t>
                    </m:r>
                    <m:r>
                      <a:rPr lang="fr-FR" b="0" i="1" smtClean="0">
                        <a:solidFill>
                          <a:srgbClr val="00B0F0"/>
                        </a:solidFill>
                        <a:latin typeface="Cambria Math" panose="02040503050406030204" pitchFamily="18" charset="0"/>
                      </a:rPr>
                      <m:t>=</m:t>
                    </m:r>
                    <m:r>
                      <a:rPr lang="fr-FR" b="0" i="1" smtClean="0">
                        <a:solidFill>
                          <a:srgbClr val="00B0F0"/>
                        </a:solidFill>
                        <a:latin typeface="Cambria Math" panose="02040503050406030204" pitchFamily="18" charset="0"/>
                      </a:rPr>
                      <m:t>𝑚𝑥</m:t>
                    </m:r>
                    <m:r>
                      <a:rPr lang="fr-FR" b="0" i="1" smtClean="0">
                        <a:solidFill>
                          <a:srgbClr val="00B0F0"/>
                        </a:solidFill>
                        <a:latin typeface="Cambria Math" panose="02040503050406030204" pitchFamily="18" charset="0"/>
                      </a:rPr>
                      <m:t>+</m:t>
                    </m:r>
                    <m:r>
                      <a:rPr lang="fr-FR" b="0" i="1" smtClean="0">
                        <a:solidFill>
                          <a:srgbClr val="00B0F0"/>
                        </a:solidFill>
                        <a:latin typeface="Cambria Math" panose="02040503050406030204" pitchFamily="18" charset="0"/>
                      </a:rPr>
                      <m:t>𝑝</m:t>
                    </m:r>
                  </m:oMath>
                </a14:m>
                <a:r>
                  <a:rPr lang="it-IT" dirty="0">
                    <a:solidFill>
                      <a:srgbClr val="00B0F0"/>
                    </a:solidFill>
                  </a:rPr>
                  <a:t> </a:t>
                </a:r>
                <a:r>
                  <a:rPr lang="it-IT" dirty="0" err="1">
                    <a:solidFill>
                      <a:srgbClr val="00B0F0"/>
                    </a:solidFill>
                  </a:rPr>
                  <a:t>avec</a:t>
                </a:r>
                <a:r>
                  <a:rPr lang="it-IT" dirty="0">
                    <a:solidFill>
                      <a:srgbClr val="00B0F0"/>
                    </a:solidFill>
                  </a:rPr>
                  <a:t> </a:t>
                </a:r>
                <a14:m>
                  <m:oMath xmlns:m="http://schemas.openxmlformats.org/officeDocument/2006/math">
                    <m:r>
                      <a:rPr lang="fr-FR" b="0" i="1" smtClean="0">
                        <a:solidFill>
                          <a:srgbClr val="00B0F0"/>
                        </a:solidFill>
                        <a:latin typeface="Cambria Math" panose="02040503050406030204" pitchFamily="18" charset="0"/>
                      </a:rPr>
                      <m:t>𝑚</m:t>
                    </m:r>
                    <m:r>
                      <a:rPr lang="fr-FR" b="0" i="1" smtClean="0">
                        <a:solidFill>
                          <a:srgbClr val="00B0F0"/>
                        </a:solidFill>
                        <a:latin typeface="Cambria Math" panose="02040503050406030204" pitchFamily="18" charset="0"/>
                      </a:rPr>
                      <m:t>=1</m:t>
                    </m:r>
                  </m:oMath>
                </a14:m>
                <a:r>
                  <a:rPr lang="it-IT" dirty="0">
                    <a:solidFill>
                      <a:srgbClr val="00B0F0"/>
                    </a:solidFill>
                  </a:rPr>
                  <a:t> </a:t>
                </a:r>
                <a:r>
                  <a:rPr lang="it-IT" dirty="0" err="1">
                    <a:solidFill>
                      <a:srgbClr val="00B0F0"/>
                    </a:solidFill>
                  </a:rPr>
                  <a:t>donc</a:t>
                </a:r>
                <a:r>
                  <a:rPr lang="it-IT" dirty="0">
                    <a:solidFill>
                      <a:srgbClr val="00B0F0"/>
                    </a:solidFill>
                  </a:rPr>
                  <a:t> </a:t>
                </a:r>
                <a14:m>
                  <m:oMath xmlns:m="http://schemas.openxmlformats.org/officeDocument/2006/math">
                    <m:r>
                      <a:rPr lang="fr-FR" b="0" i="1" smtClean="0">
                        <a:solidFill>
                          <a:srgbClr val="00B0F0"/>
                        </a:solidFill>
                        <a:latin typeface="Cambria Math" panose="02040503050406030204" pitchFamily="18" charset="0"/>
                      </a:rPr>
                      <m:t>𝑦</m:t>
                    </m:r>
                    <m:r>
                      <a:rPr lang="fr-FR" b="0" i="1" smtClean="0">
                        <a:solidFill>
                          <a:srgbClr val="00B0F0"/>
                        </a:solidFill>
                        <a:latin typeface="Cambria Math" panose="02040503050406030204" pitchFamily="18" charset="0"/>
                      </a:rPr>
                      <m:t>=</m:t>
                    </m:r>
                    <m:r>
                      <a:rPr lang="fr-FR" b="0" i="1" smtClean="0">
                        <a:solidFill>
                          <a:srgbClr val="00B0F0"/>
                        </a:solidFill>
                        <a:latin typeface="Cambria Math" panose="02040503050406030204" pitchFamily="18" charset="0"/>
                      </a:rPr>
                      <m:t>𝑥</m:t>
                    </m:r>
                    <m:r>
                      <a:rPr lang="fr-FR" b="0" i="1" smtClean="0">
                        <a:solidFill>
                          <a:srgbClr val="00B0F0"/>
                        </a:solidFill>
                        <a:latin typeface="Cambria Math" panose="02040503050406030204" pitchFamily="18" charset="0"/>
                      </a:rPr>
                      <m:t>+</m:t>
                    </m:r>
                    <m:r>
                      <a:rPr lang="fr-FR" b="0" i="1" smtClean="0">
                        <a:solidFill>
                          <a:srgbClr val="00B0F0"/>
                        </a:solidFill>
                        <a:latin typeface="Cambria Math" panose="02040503050406030204" pitchFamily="18" charset="0"/>
                      </a:rPr>
                      <m:t>𝑝</m:t>
                    </m:r>
                  </m:oMath>
                </a14:m>
                <a:endParaRPr lang="it-IT" dirty="0">
                  <a:solidFill>
                    <a:srgbClr val="00B0F0"/>
                  </a:solidFill>
                </a:endParaRPr>
              </a:p>
              <a:p>
                <a:r>
                  <a:rPr lang="it-IT" dirty="0">
                    <a:solidFill>
                      <a:srgbClr val="00B0F0"/>
                    </a:solidFill>
                  </a:rPr>
                  <a:t>On </a:t>
                </a:r>
                <a:r>
                  <a:rPr lang="it-IT" dirty="0" err="1">
                    <a:solidFill>
                      <a:srgbClr val="00B0F0"/>
                    </a:solidFill>
                  </a:rPr>
                  <a:t>sait</a:t>
                </a:r>
                <a:r>
                  <a:rPr lang="it-IT" dirty="0">
                    <a:solidFill>
                      <a:srgbClr val="00B0F0"/>
                    </a:solidFill>
                  </a:rPr>
                  <a:t> </a:t>
                </a:r>
                <a:r>
                  <a:rPr lang="it-IT" dirty="0" err="1">
                    <a:solidFill>
                      <a:srgbClr val="00B0F0"/>
                    </a:solidFill>
                  </a:rPr>
                  <a:t>que</a:t>
                </a:r>
                <a:r>
                  <a:rPr lang="it-IT" dirty="0">
                    <a:solidFill>
                      <a:srgbClr val="00B0F0"/>
                    </a:solidFill>
                  </a:rPr>
                  <a:t> </a:t>
                </a:r>
                <a14:m>
                  <m:oMath xmlns:m="http://schemas.openxmlformats.org/officeDocument/2006/math">
                    <m:r>
                      <a:rPr lang="fr-FR" b="0" i="1" smtClean="0">
                        <a:solidFill>
                          <a:srgbClr val="00B0F0"/>
                        </a:solidFill>
                        <a:latin typeface="Cambria Math" panose="02040503050406030204" pitchFamily="18" charset="0"/>
                      </a:rPr>
                      <m:t>𝐶</m:t>
                    </m:r>
                    <m:d>
                      <m:dPr>
                        <m:ctrlPr>
                          <a:rPr lang="fr-FR" b="0" i="1" smtClean="0">
                            <a:solidFill>
                              <a:srgbClr val="00B0F0"/>
                            </a:solidFill>
                            <a:latin typeface="Cambria Math" panose="02040503050406030204" pitchFamily="18" charset="0"/>
                          </a:rPr>
                        </m:ctrlPr>
                      </m:dPr>
                      <m:e>
                        <m:r>
                          <a:rPr lang="fr-FR" b="0" i="1" smtClean="0">
                            <a:solidFill>
                              <a:srgbClr val="00B0F0"/>
                            </a:solidFill>
                            <a:latin typeface="Cambria Math" panose="02040503050406030204" pitchFamily="18" charset="0"/>
                          </a:rPr>
                          <m:t>3;2</m:t>
                        </m:r>
                      </m:e>
                    </m:d>
                  </m:oMath>
                </a14:m>
                <a:r>
                  <a:rPr lang="it-IT" dirty="0">
                    <a:solidFill>
                      <a:srgbClr val="00B0F0"/>
                    </a:solidFill>
                  </a:rPr>
                  <a:t> est sur la </a:t>
                </a:r>
                <a:r>
                  <a:rPr lang="it-IT" dirty="0" err="1">
                    <a:solidFill>
                      <a:srgbClr val="00B0F0"/>
                    </a:solidFill>
                  </a:rPr>
                  <a:t>droite</a:t>
                </a:r>
                <a:r>
                  <a:rPr lang="it-IT" dirty="0">
                    <a:solidFill>
                      <a:srgbClr val="00B0F0"/>
                    </a:solidFill>
                  </a:rPr>
                  <a:t> </a:t>
                </a:r>
                <a:r>
                  <a:rPr lang="it-IT" dirty="0" err="1">
                    <a:solidFill>
                      <a:srgbClr val="00B0F0"/>
                    </a:solidFill>
                  </a:rPr>
                  <a:t>donc</a:t>
                </a:r>
                <a:r>
                  <a:rPr lang="it-IT" dirty="0">
                    <a:solidFill>
                      <a:srgbClr val="00B0F0"/>
                    </a:solidFill>
                  </a:rPr>
                  <a:t> </a:t>
                </a:r>
                <a14:m>
                  <m:oMath xmlns:m="http://schemas.openxmlformats.org/officeDocument/2006/math">
                    <m:sSub>
                      <m:sSubPr>
                        <m:ctrlPr>
                          <a:rPr lang="fr-FR" b="0" i="1" smtClean="0">
                            <a:solidFill>
                              <a:srgbClr val="00B0F0"/>
                            </a:solidFill>
                            <a:latin typeface="Cambria Math" panose="02040503050406030204" pitchFamily="18" charset="0"/>
                          </a:rPr>
                        </m:ctrlPr>
                      </m:sSubPr>
                      <m:e>
                        <m:r>
                          <a:rPr lang="fr-FR" b="0" i="1" smtClean="0">
                            <a:solidFill>
                              <a:srgbClr val="00B0F0"/>
                            </a:solidFill>
                            <a:latin typeface="Cambria Math" panose="02040503050406030204" pitchFamily="18" charset="0"/>
                          </a:rPr>
                          <m:t>𝑦</m:t>
                        </m:r>
                      </m:e>
                      <m:sub>
                        <m:r>
                          <a:rPr lang="fr-FR" b="0" i="1" smtClean="0">
                            <a:solidFill>
                              <a:srgbClr val="00B0F0"/>
                            </a:solidFill>
                            <a:latin typeface="Cambria Math" panose="02040503050406030204" pitchFamily="18" charset="0"/>
                          </a:rPr>
                          <m:t>𝐶</m:t>
                        </m:r>
                      </m:sub>
                    </m:sSub>
                    <m:r>
                      <a:rPr lang="fr-FR" b="0" i="1" smtClean="0">
                        <a:solidFill>
                          <a:srgbClr val="00B0F0"/>
                        </a:solidFill>
                        <a:latin typeface="Cambria Math" panose="02040503050406030204" pitchFamily="18" charset="0"/>
                      </a:rPr>
                      <m:t>=</m:t>
                    </m:r>
                    <m:sSub>
                      <m:sSubPr>
                        <m:ctrlPr>
                          <a:rPr lang="fr-FR" b="0" i="1" smtClean="0">
                            <a:solidFill>
                              <a:srgbClr val="00B0F0"/>
                            </a:solidFill>
                            <a:latin typeface="Cambria Math" panose="02040503050406030204" pitchFamily="18" charset="0"/>
                          </a:rPr>
                        </m:ctrlPr>
                      </m:sSubPr>
                      <m:e>
                        <m:r>
                          <a:rPr lang="fr-FR" b="0" i="1" smtClean="0">
                            <a:solidFill>
                              <a:srgbClr val="00B0F0"/>
                            </a:solidFill>
                            <a:latin typeface="Cambria Math" panose="02040503050406030204" pitchFamily="18" charset="0"/>
                          </a:rPr>
                          <m:t>𝑥</m:t>
                        </m:r>
                      </m:e>
                      <m:sub>
                        <m:r>
                          <a:rPr lang="fr-FR" b="0" i="1" smtClean="0">
                            <a:solidFill>
                              <a:srgbClr val="00B0F0"/>
                            </a:solidFill>
                            <a:latin typeface="Cambria Math" panose="02040503050406030204" pitchFamily="18" charset="0"/>
                          </a:rPr>
                          <m:t>𝐶</m:t>
                        </m:r>
                      </m:sub>
                    </m:sSub>
                    <m:r>
                      <a:rPr lang="fr-FR" b="0" i="1" smtClean="0">
                        <a:solidFill>
                          <a:srgbClr val="00B0F0"/>
                        </a:solidFill>
                        <a:latin typeface="Cambria Math" panose="02040503050406030204" pitchFamily="18" charset="0"/>
                      </a:rPr>
                      <m:t>+</m:t>
                    </m:r>
                    <m:r>
                      <a:rPr lang="fr-FR" b="0" i="1" smtClean="0">
                        <a:solidFill>
                          <a:srgbClr val="00B0F0"/>
                        </a:solidFill>
                        <a:latin typeface="Cambria Math" panose="02040503050406030204" pitchFamily="18" charset="0"/>
                      </a:rPr>
                      <m:t>𝑝</m:t>
                    </m:r>
                    <m:r>
                      <a:rPr lang="fr-FR" b="0" i="1" smtClean="0">
                        <a:solidFill>
                          <a:srgbClr val="00B0F0"/>
                        </a:solidFill>
                        <a:latin typeface="Cambria Math" panose="02040503050406030204" pitchFamily="18" charset="0"/>
                        <a:ea typeface="Cambria Math" panose="02040503050406030204" pitchFamily="18" charset="0"/>
                      </a:rPr>
                      <m:t>⟺2=3+</m:t>
                    </m:r>
                    <m:r>
                      <a:rPr lang="fr-FR" b="0" i="1" smtClean="0">
                        <a:solidFill>
                          <a:srgbClr val="00B0F0"/>
                        </a:solidFill>
                        <a:latin typeface="Cambria Math" panose="02040503050406030204" pitchFamily="18" charset="0"/>
                        <a:ea typeface="Cambria Math" panose="02040503050406030204" pitchFamily="18" charset="0"/>
                      </a:rPr>
                      <m:t>𝑝</m:t>
                    </m:r>
                    <m:r>
                      <a:rPr lang="fr-FR" b="0" i="1" smtClean="0">
                        <a:solidFill>
                          <a:srgbClr val="00B0F0"/>
                        </a:solidFill>
                        <a:latin typeface="Cambria Math" panose="02040503050406030204" pitchFamily="18" charset="0"/>
                        <a:ea typeface="Cambria Math" panose="02040503050406030204" pitchFamily="18" charset="0"/>
                      </a:rPr>
                      <m:t>⟺</m:t>
                    </m:r>
                    <m:r>
                      <a:rPr lang="fr-FR" b="0" i="1" smtClean="0">
                        <a:solidFill>
                          <a:srgbClr val="00B0F0"/>
                        </a:solidFill>
                        <a:latin typeface="Cambria Math" panose="02040503050406030204" pitchFamily="18" charset="0"/>
                        <a:ea typeface="Cambria Math" panose="02040503050406030204" pitchFamily="18" charset="0"/>
                      </a:rPr>
                      <m:t>𝑝</m:t>
                    </m:r>
                    <m:r>
                      <a:rPr lang="fr-FR" b="0" i="1" smtClean="0">
                        <a:solidFill>
                          <a:srgbClr val="00B0F0"/>
                        </a:solidFill>
                        <a:latin typeface="Cambria Math" panose="02040503050406030204" pitchFamily="18" charset="0"/>
                        <a:ea typeface="Cambria Math" panose="02040503050406030204" pitchFamily="18" charset="0"/>
                      </a:rPr>
                      <m:t>=−1</m:t>
                    </m:r>
                  </m:oMath>
                </a14:m>
                <a:endParaRPr lang="it-IT" dirty="0">
                  <a:solidFill>
                    <a:srgbClr val="00B0F0"/>
                  </a:solidFill>
                </a:endParaRPr>
              </a:p>
              <a:p>
                <a:r>
                  <a:rPr lang="it-IT" dirty="0">
                    <a:solidFill>
                      <a:srgbClr val="00B0F0"/>
                    </a:solidFill>
                  </a:rPr>
                  <a:t>L’</a:t>
                </a:r>
                <a:r>
                  <a:rPr lang="it-IT" dirty="0" err="1">
                    <a:solidFill>
                      <a:srgbClr val="00B0F0"/>
                    </a:solidFill>
                  </a:rPr>
                  <a:t>équation</a:t>
                </a:r>
                <a:r>
                  <a:rPr lang="it-IT" dirty="0">
                    <a:solidFill>
                      <a:srgbClr val="00B0F0"/>
                    </a:solidFill>
                  </a:rPr>
                  <a:t> </a:t>
                </a:r>
                <a:r>
                  <a:rPr lang="it-IT" dirty="0" err="1">
                    <a:solidFill>
                      <a:srgbClr val="00B0F0"/>
                    </a:solidFill>
                  </a:rPr>
                  <a:t>cherchée</a:t>
                </a:r>
                <a:r>
                  <a:rPr lang="it-IT" dirty="0">
                    <a:solidFill>
                      <a:srgbClr val="00B0F0"/>
                    </a:solidFill>
                  </a:rPr>
                  <a:t> est </a:t>
                </a:r>
                <a:r>
                  <a:rPr lang="it-IT" dirty="0" err="1">
                    <a:solidFill>
                      <a:srgbClr val="00B0F0"/>
                    </a:solidFill>
                  </a:rPr>
                  <a:t>donc</a:t>
                </a:r>
                <a:r>
                  <a:rPr lang="it-IT" dirty="0">
                    <a:solidFill>
                      <a:srgbClr val="00B0F0"/>
                    </a:solidFill>
                  </a:rPr>
                  <a:t> </a:t>
                </a:r>
                <a14:m>
                  <m:oMath xmlns:m="http://schemas.openxmlformats.org/officeDocument/2006/math">
                    <m:r>
                      <a:rPr lang="fr-FR" b="0" i="1" smtClean="0">
                        <a:solidFill>
                          <a:srgbClr val="00B0F0"/>
                        </a:solidFill>
                        <a:latin typeface="Cambria Math" panose="02040503050406030204" pitchFamily="18" charset="0"/>
                      </a:rPr>
                      <m:t>𝑦</m:t>
                    </m:r>
                    <m:r>
                      <a:rPr lang="fr-FR" b="0" i="1" smtClean="0">
                        <a:solidFill>
                          <a:srgbClr val="00B0F0"/>
                        </a:solidFill>
                        <a:latin typeface="Cambria Math" panose="02040503050406030204" pitchFamily="18" charset="0"/>
                      </a:rPr>
                      <m:t>=</m:t>
                    </m:r>
                    <m:r>
                      <a:rPr lang="fr-FR" b="0" i="1" smtClean="0">
                        <a:solidFill>
                          <a:srgbClr val="00B0F0"/>
                        </a:solidFill>
                        <a:latin typeface="Cambria Math" panose="02040503050406030204" pitchFamily="18" charset="0"/>
                      </a:rPr>
                      <m:t>𝑥</m:t>
                    </m:r>
                    <m:r>
                      <a:rPr lang="fr-FR" b="0" i="1" smtClean="0">
                        <a:solidFill>
                          <a:srgbClr val="00B0F0"/>
                        </a:solidFill>
                        <a:latin typeface="Cambria Math" panose="02040503050406030204" pitchFamily="18" charset="0"/>
                      </a:rPr>
                      <m:t>−1</m:t>
                    </m:r>
                  </m:oMath>
                </a14:m>
                <a:endParaRPr lang="it-IT" dirty="0">
                  <a:solidFill>
                    <a:srgbClr val="00B0F0"/>
                  </a:solidFill>
                </a:endParaRPr>
              </a:p>
            </p:txBody>
          </p:sp>
        </mc:Choice>
        <mc:Fallback>
          <p:sp>
            <p:nvSpPr>
              <p:cNvPr id="5" name="ZoneTexte 4">
                <a:extLst>
                  <a:ext uri="{FF2B5EF4-FFF2-40B4-BE49-F238E27FC236}">
                    <a16:creationId xmlns:a16="http://schemas.microsoft.com/office/drawing/2014/main" id="{3C3754F2-E3FD-A0B8-3588-268BF515E97F}"/>
                  </a:ext>
                </a:extLst>
              </p:cNvPr>
              <p:cNvSpPr txBox="1">
                <a:spLocks noRot="1" noChangeAspect="1" noMove="1" noResize="1" noEditPoints="1" noAdjustHandles="1" noChangeArrowheads="1" noChangeShapeType="1" noTextEdit="1"/>
              </p:cNvSpPr>
              <p:nvPr/>
            </p:nvSpPr>
            <p:spPr>
              <a:xfrm>
                <a:off x="2182762" y="2163097"/>
                <a:ext cx="7970131" cy="923330"/>
              </a:xfrm>
              <a:prstGeom prst="rect">
                <a:avLst/>
              </a:prstGeom>
              <a:blipFill>
                <a:blip r:embed="rId7"/>
                <a:stretch>
                  <a:fillRect l="-612" t="-3974" b="-9934"/>
                </a:stretch>
              </a:blipFill>
            </p:spPr>
            <p:txBody>
              <a:bodyPr/>
              <a:lstStyle/>
              <a:p>
                <a:r>
                  <a:rPr lang="it-IT">
                    <a:noFill/>
                  </a:rPr>
                  <a:t> </a:t>
                </a:r>
              </a:p>
            </p:txBody>
          </p:sp>
        </mc:Fallback>
      </mc:AlternateContent>
      <p:sp>
        <p:nvSpPr>
          <p:cNvPr id="6" name="Ellipse 5">
            <a:extLst>
              <a:ext uri="{FF2B5EF4-FFF2-40B4-BE49-F238E27FC236}">
                <a16:creationId xmlns:a16="http://schemas.microsoft.com/office/drawing/2014/main" id="{8C6CD964-4877-6E25-1048-904774319095}"/>
              </a:ext>
            </a:extLst>
          </p:cNvPr>
          <p:cNvSpPr/>
          <p:nvPr/>
        </p:nvSpPr>
        <p:spPr>
          <a:xfrm>
            <a:off x="2084439" y="3647768"/>
            <a:ext cx="1887793" cy="1877961"/>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8900665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59DA5-B791-F8A5-E32A-DA4658AD0375}"/>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03EEE772-5589-9BA1-1215-8A23B1277825}"/>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n°9</a:t>
            </a:r>
            <a:endParaRPr lang="it-IT" sz="2400" dirty="0">
              <a:latin typeface="Arial Black" panose="020B0A04020102020204" pitchFamily="34" charset="0"/>
            </a:endParaRPr>
          </a:p>
        </p:txBody>
      </p:sp>
      <p:pic>
        <p:nvPicPr>
          <p:cNvPr id="3" name="Image 2" descr="JM-creativecommons">
            <a:hlinkClick r:id="rId3" tgtFrame="&quot;_blank&quot;"/>
            <a:extLst>
              <a:ext uri="{FF2B5EF4-FFF2-40B4-BE49-F238E27FC236}">
                <a16:creationId xmlns:a16="http://schemas.microsoft.com/office/drawing/2014/main" id="{05604F83-11BA-9889-1AF0-67E37EFF31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2" name="ZoneTexte 1">
            <a:extLst>
              <a:ext uri="{FF2B5EF4-FFF2-40B4-BE49-F238E27FC236}">
                <a16:creationId xmlns:a16="http://schemas.microsoft.com/office/drawing/2014/main" id="{5040F06B-1328-CA85-A137-53711A6D701B}"/>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4" name="Tableau 3">
                <a:extLst>
                  <a:ext uri="{FF2B5EF4-FFF2-40B4-BE49-F238E27FC236}">
                    <a16:creationId xmlns:a16="http://schemas.microsoft.com/office/drawing/2014/main" id="{12C5FEC4-D489-2509-6F65-995BC7D8B6E6}"/>
                  </a:ext>
                </a:extLst>
              </p:cNvPr>
              <p:cNvGraphicFramePr>
                <a:graphicFrameLocks noGrp="1"/>
              </p:cNvGraphicFramePr>
              <p:nvPr>
                <p:extLst>
                  <p:ext uri="{D42A27DB-BD31-4B8C-83A1-F6EECF244321}">
                    <p14:modId xmlns:p14="http://schemas.microsoft.com/office/powerpoint/2010/main" val="3708527513"/>
                  </p:ext>
                </p:extLst>
              </p:nvPr>
            </p:nvGraphicFramePr>
            <p:xfrm>
              <a:off x="2030476" y="4624185"/>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4</m:t>
                                    </m:r>
                                  </m:e>
                                </m:d>
                                <m:r>
                                  <a:rPr lang="fr-FR" b="0" i="1" smtClean="0">
                                    <a:latin typeface="Cambria Math" panose="02040503050406030204" pitchFamily="18" charset="0"/>
                                  </a:rPr>
                                  <m:t>=0</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−1</m:t>
                                    </m:r>
                                  </m:e>
                                </m:d>
                                <m:r>
                                  <a:rPr lang="fr-FR" b="0" i="1" smtClean="0">
                                    <a:latin typeface="Cambria Math" panose="02040503050406030204" pitchFamily="18" charset="0"/>
                                  </a:rPr>
                                  <m:t>=</m:t>
                                </m:r>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1</m:t>
                                    </m:r>
                                  </m:e>
                                </m:d>
                                <m:r>
                                  <a:rPr lang="fr-FR" b="0" i="1" smtClean="0">
                                    <a:latin typeface="Cambria Math" panose="02040503050406030204" pitchFamily="18" charset="0"/>
                                  </a:rPr>
                                  <m:t>=3</m:t>
                                </m:r>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fr-FR" b="0" i="1" smtClean="0">
                                  <a:latin typeface="Cambria Math" panose="02040503050406030204" pitchFamily="18" charset="0"/>
                                </a:rPr>
                                <m:t>5</m:t>
                              </m:r>
                            </m:oMath>
                          </a14:m>
                          <a:r>
                            <a:rPr lang="it-IT" dirty="0"/>
                            <a:t> n’a </a:t>
                          </a:r>
                          <a:r>
                            <a:rPr lang="it-IT" dirty="0" err="1"/>
                            <a:t>pas</a:t>
                          </a:r>
                          <a:r>
                            <a:rPr lang="it-IT" dirty="0"/>
                            <a:t> d’image par </a:t>
                          </a:r>
                          <a14:m>
                            <m:oMath xmlns:m="http://schemas.openxmlformats.org/officeDocument/2006/math">
                              <m:r>
                                <a:rPr lang="fr-FR" b="0" i="1" smtClean="0">
                                  <a:latin typeface="Cambria Math" panose="02040503050406030204" pitchFamily="18" charset="0"/>
                                </a:rPr>
                                <m:t>𝑓</m:t>
                              </m:r>
                            </m:oMath>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9</m:t>
                                    </m:r>
                                  </m:e>
                                </m:d>
                                <m:r>
                                  <a:rPr lang="fr-FR" b="0" i="1" smtClean="0">
                                    <a:latin typeface="Cambria Math" panose="02040503050406030204" pitchFamily="18" charset="0"/>
                                  </a:rPr>
                                  <m:t>=4</m:t>
                                </m:r>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p:graphicFrame>
            <p:nvGraphicFramePr>
              <p:cNvPr id="4" name="Tableau 3">
                <a:extLst>
                  <a:ext uri="{FF2B5EF4-FFF2-40B4-BE49-F238E27FC236}">
                    <a16:creationId xmlns:a16="http://schemas.microsoft.com/office/drawing/2014/main" id="{12C5FEC4-D489-2509-6F65-995BC7D8B6E6}"/>
                  </a:ext>
                </a:extLst>
              </p:cNvPr>
              <p:cNvGraphicFramePr>
                <a:graphicFrameLocks noGrp="1"/>
              </p:cNvGraphicFramePr>
              <p:nvPr>
                <p:extLst>
                  <p:ext uri="{D42A27DB-BD31-4B8C-83A1-F6EECF244321}">
                    <p14:modId xmlns:p14="http://schemas.microsoft.com/office/powerpoint/2010/main" val="3708527513"/>
                  </p:ext>
                </p:extLst>
              </p:nvPr>
            </p:nvGraphicFramePr>
            <p:xfrm>
              <a:off x="2030476" y="4624185"/>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640080">
                    <a:tc>
                      <a:txBody>
                        <a:bodyPr/>
                        <a:lstStyle/>
                        <a:p>
                          <a:endParaRPr lang="it-IT"/>
                        </a:p>
                      </a:txBody>
                      <a:tcPr anchor="ctr">
                        <a:blipFill>
                          <a:blip r:embed="rId5"/>
                          <a:stretch>
                            <a:fillRect l="-299" t="-62264" r="-300599" b="-14151"/>
                          </a:stretch>
                        </a:blipFill>
                      </a:tcPr>
                    </a:tc>
                    <a:tc>
                      <a:txBody>
                        <a:bodyPr/>
                        <a:lstStyle/>
                        <a:p>
                          <a:endParaRPr lang="it-IT"/>
                        </a:p>
                      </a:txBody>
                      <a:tcPr anchor="ctr">
                        <a:blipFill>
                          <a:blip r:embed="rId5"/>
                          <a:stretch>
                            <a:fillRect l="-100601" t="-62264" r="-201502" b="-14151"/>
                          </a:stretch>
                        </a:blipFill>
                      </a:tcPr>
                    </a:tc>
                    <a:tc>
                      <a:txBody>
                        <a:bodyPr/>
                        <a:lstStyle/>
                        <a:p>
                          <a:endParaRPr lang="it-IT"/>
                        </a:p>
                      </a:txBody>
                      <a:tcPr anchor="ctr">
                        <a:blipFill>
                          <a:blip r:embed="rId5"/>
                          <a:stretch>
                            <a:fillRect l="-200000" t="-62264" r="-100898" b="-14151"/>
                          </a:stretch>
                        </a:blipFill>
                      </a:tcPr>
                    </a:tc>
                    <a:tc>
                      <a:txBody>
                        <a:bodyPr/>
                        <a:lstStyle/>
                        <a:p>
                          <a:endParaRPr lang="it-IT"/>
                        </a:p>
                      </a:txBody>
                      <a:tcPr anchor="ctr">
                        <a:blipFill>
                          <a:blip r:embed="rId5"/>
                          <a:stretch>
                            <a:fillRect l="-300901" t="-62264" r="-1201" b="-14151"/>
                          </a:stretch>
                        </a:blipFill>
                      </a:tcPr>
                    </a:tc>
                    <a:extLst>
                      <a:ext uri="{0D108BD9-81ED-4DB2-BD59-A6C34878D82A}">
                        <a16:rowId xmlns:a16="http://schemas.microsoft.com/office/drawing/2014/main" val="1073051623"/>
                      </a:ext>
                    </a:extLst>
                  </a:tr>
                </a:tbl>
              </a:graphicData>
            </a:graphic>
          </p:graphicFrame>
        </mc:Fallback>
      </mc:AlternateContent>
      <p:pic>
        <p:nvPicPr>
          <p:cNvPr id="5" name="Picture 2">
            <a:extLst>
              <a:ext uri="{FF2B5EF4-FFF2-40B4-BE49-F238E27FC236}">
                <a16:creationId xmlns:a16="http://schemas.microsoft.com/office/drawing/2014/main" id="{E5995669-80A8-F132-CC27-8C663FB64B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836" y="1162475"/>
            <a:ext cx="4438650" cy="294322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2DC708E6-7AFE-1EF4-AA72-DFD2F0CC9623}"/>
              </a:ext>
            </a:extLst>
          </p:cNvPr>
          <p:cNvSpPr txBox="1"/>
          <p:nvPr/>
        </p:nvSpPr>
        <p:spPr>
          <a:xfrm>
            <a:off x="393290" y="6469626"/>
            <a:ext cx="6646948" cy="369332"/>
          </a:xfrm>
          <a:prstGeom prst="rect">
            <a:avLst/>
          </a:prstGeom>
          <a:noFill/>
        </p:spPr>
        <p:txBody>
          <a:bodyPr wrap="none" rtlCol="0">
            <a:spAutoFit/>
          </a:bodyPr>
          <a:lstStyle/>
          <a:p>
            <a:r>
              <a:rPr lang="fr-FR" dirty="0"/>
              <a:t>*image récupérée sur : </a:t>
            </a:r>
            <a:r>
              <a:rPr lang="fr-FR"/>
              <a:t>https://qcmdemath.net/math/QCM4.htm</a:t>
            </a:r>
            <a:r>
              <a:rPr lang="fr-FR" dirty="0"/>
              <a:t>  </a:t>
            </a:r>
            <a:endParaRPr lang="it-IT" dirty="0"/>
          </a:p>
        </p:txBody>
      </p:sp>
      <mc:AlternateContent xmlns:mc="http://schemas.openxmlformats.org/markup-compatibility/2006">
        <mc:Choice xmlns:a14="http://schemas.microsoft.com/office/drawing/2010/main" Requires="a14">
          <p:sp>
            <p:nvSpPr>
              <p:cNvPr id="7" name="ZoneTexte 6">
                <a:extLst>
                  <a:ext uri="{FF2B5EF4-FFF2-40B4-BE49-F238E27FC236}">
                    <a16:creationId xmlns:a16="http://schemas.microsoft.com/office/drawing/2014/main" id="{F929CF76-F2E9-D19C-F1F4-FC21C70AC795}"/>
                  </a:ext>
                </a:extLst>
              </p:cNvPr>
              <p:cNvSpPr txBox="1"/>
              <p:nvPr/>
            </p:nvSpPr>
            <p:spPr>
              <a:xfrm>
                <a:off x="5586575" y="2102295"/>
                <a:ext cx="6074483" cy="1200329"/>
              </a:xfrm>
              <a:prstGeom prst="rect">
                <a:avLst/>
              </a:prstGeom>
              <a:noFill/>
            </p:spPr>
            <p:txBody>
              <a:bodyPr wrap="none" rtlCol="0">
                <a:spAutoFit/>
              </a:bodyPr>
              <a:lstStyle/>
              <a:p>
                <a:r>
                  <a:rPr lang="fr-FR" dirty="0"/>
                  <a:t>On a représenté ci-contre une fonction </a:t>
                </a:r>
                <a14:m>
                  <m:oMath xmlns:m="http://schemas.openxmlformats.org/officeDocument/2006/math">
                    <m:r>
                      <a:rPr lang="fr-FR" b="0" i="1" smtClean="0">
                        <a:latin typeface="Cambria Math" panose="02040503050406030204" pitchFamily="18" charset="0"/>
                      </a:rPr>
                      <m:t>𝑓</m:t>
                    </m:r>
                  </m:oMath>
                </a14:m>
                <a:r>
                  <a:rPr lang="fr-FR" dirty="0"/>
                  <a:t> définie sur </a:t>
                </a:r>
                <a14:m>
                  <m:oMath xmlns:m="http://schemas.openxmlformats.org/officeDocument/2006/math">
                    <m:d>
                      <m:dPr>
                        <m:begChr m:val="["/>
                        <m:endChr m:val="]"/>
                        <m:ctrlPr>
                          <a:rPr lang="fr-FR" i="1" smtClean="0">
                            <a:latin typeface="Cambria Math" panose="02040503050406030204" pitchFamily="18" charset="0"/>
                          </a:rPr>
                        </m:ctrlPr>
                      </m:dPr>
                      <m:e>
                        <m:r>
                          <a:rPr lang="fr-FR" b="0" i="1" smtClean="0">
                            <a:latin typeface="Cambria Math" panose="02040503050406030204" pitchFamily="18" charset="0"/>
                          </a:rPr>
                          <m:t>−5;8</m:t>
                        </m:r>
                      </m:e>
                    </m:d>
                  </m:oMath>
                </a14:m>
                <a:endParaRPr lang="fr-FR" dirty="0"/>
              </a:p>
              <a:p>
                <a:r>
                  <a:rPr lang="fr-FR" dirty="0"/>
                  <a:t>Une seule des affirmations est vraie. </a:t>
                </a:r>
              </a:p>
              <a:p>
                <a:endParaRPr lang="fr-FR" dirty="0"/>
              </a:p>
              <a:p>
                <a:r>
                  <a:rPr lang="fr-FR" dirty="0"/>
                  <a:t>Laquelle ? </a:t>
                </a:r>
                <a:endParaRPr lang="it-IT" dirty="0"/>
              </a:p>
            </p:txBody>
          </p:sp>
        </mc:Choice>
        <mc:Fallback>
          <p:sp>
            <p:nvSpPr>
              <p:cNvPr id="7" name="ZoneTexte 6">
                <a:extLst>
                  <a:ext uri="{FF2B5EF4-FFF2-40B4-BE49-F238E27FC236}">
                    <a16:creationId xmlns:a16="http://schemas.microsoft.com/office/drawing/2014/main" id="{F929CF76-F2E9-D19C-F1F4-FC21C70AC795}"/>
                  </a:ext>
                </a:extLst>
              </p:cNvPr>
              <p:cNvSpPr txBox="1">
                <a:spLocks noRot="1" noChangeAspect="1" noMove="1" noResize="1" noEditPoints="1" noAdjustHandles="1" noChangeArrowheads="1" noChangeShapeType="1" noTextEdit="1"/>
              </p:cNvSpPr>
              <p:nvPr/>
            </p:nvSpPr>
            <p:spPr>
              <a:xfrm>
                <a:off x="5586575" y="2102295"/>
                <a:ext cx="6074483" cy="1200329"/>
              </a:xfrm>
              <a:prstGeom prst="rect">
                <a:avLst/>
              </a:prstGeom>
              <a:blipFill>
                <a:blip r:embed="rId7"/>
                <a:stretch>
                  <a:fillRect l="-802" t="-3046" b="-7107"/>
                </a:stretch>
              </a:blipFill>
            </p:spPr>
            <p:txBody>
              <a:bodyPr/>
              <a:lstStyle/>
              <a:p>
                <a:r>
                  <a:rPr lang="it-IT">
                    <a:noFill/>
                  </a:rPr>
                  <a:t> </a:t>
                </a:r>
              </a:p>
            </p:txBody>
          </p:sp>
        </mc:Fallback>
      </mc:AlternateContent>
      <p:sp>
        <p:nvSpPr>
          <p:cNvPr id="8" name="Ellipse 7">
            <a:extLst>
              <a:ext uri="{FF2B5EF4-FFF2-40B4-BE49-F238E27FC236}">
                <a16:creationId xmlns:a16="http://schemas.microsoft.com/office/drawing/2014/main" id="{A5430F9B-5E77-1C77-0709-40DB6EF684CD}"/>
              </a:ext>
            </a:extLst>
          </p:cNvPr>
          <p:cNvSpPr/>
          <p:nvPr/>
        </p:nvSpPr>
        <p:spPr>
          <a:xfrm>
            <a:off x="4080387" y="4237703"/>
            <a:ext cx="1936955" cy="1818968"/>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8145919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45DDA-5B85-3068-C7DC-0D597FF039CA}"/>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C8E0304E-B32A-5702-D133-302D005B4560}"/>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n°10</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7BCD0056-79E4-8B5B-B026-867EFBDA5E19}"/>
                  </a:ext>
                </a:extLst>
              </p:cNvPr>
              <p:cNvSpPr txBox="1"/>
              <p:nvPr/>
            </p:nvSpPr>
            <p:spPr>
              <a:xfrm>
                <a:off x="5879690" y="859726"/>
                <a:ext cx="4726550" cy="1323439"/>
              </a:xfrm>
              <a:prstGeom prst="rect">
                <a:avLst/>
              </a:prstGeom>
              <a:noFill/>
            </p:spPr>
            <p:txBody>
              <a:bodyPr wrap="none" rtlCol="0">
                <a:spAutoFit/>
              </a:bodyPr>
              <a:lstStyle/>
              <a:p>
                <a:r>
                  <a:rPr lang="fr-FR" sz="2000" dirty="0">
                    <a:latin typeface="Arial" panose="020B0604020202020204" pitchFamily="34" charset="0"/>
                    <a:cs typeface="Arial" panose="020B0604020202020204" pitchFamily="34" charset="0"/>
                  </a:rPr>
                  <a:t>On donne la représentation graphique </a:t>
                </a:r>
              </a:p>
              <a:p>
                <a:r>
                  <a:rPr lang="fr-FR" sz="2000" dirty="0">
                    <a:latin typeface="Arial" panose="020B0604020202020204" pitchFamily="34" charset="0"/>
                    <a:cs typeface="Arial" panose="020B0604020202020204" pitchFamily="34" charset="0"/>
                  </a:rPr>
                  <a:t>d’une fonction </a:t>
                </a:r>
                <a14:m>
                  <m:oMath xmlns:m="http://schemas.openxmlformats.org/officeDocument/2006/math">
                    <m:r>
                      <a:rPr lang="fr-FR" sz="2000" b="0" i="1" smtClean="0">
                        <a:latin typeface="Cambria Math" panose="02040503050406030204" pitchFamily="18" charset="0"/>
                        <a:cs typeface="Arial" panose="020B0604020202020204" pitchFamily="34" charset="0"/>
                      </a:rPr>
                      <m:t>𝑓</m:t>
                    </m:r>
                  </m:oMath>
                </a14:m>
                <a:r>
                  <a:rPr lang="fr-FR" sz="2000" dirty="0">
                    <a:latin typeface="Arial" panose="020B0604020202020204" pitchFamily="34" charset="0"/>
                    <a:cs typeface="Arial" panose="020B0604020202020204" pitchFamily="34" charset="0"/>
                  </a:rPr>
                  <a:t> définie sur </a:t>
                </a:r>
                <a14:m>
                  <m:oMath xmlns:m="http://schemas.openxmlformats.org/officeDocument/2006/math">
                    <m:r>
                      <a:rPr lang="fr-FR" sz="2000" i="1" smtClean="0">
                        <a:latin typeface="Cambria Math" panose="02040503050406030204" pitchFamily="18" charset="0"/>
                        <a:ea typeface="Cambria Math" panose="02040503050406030204" pitchFamily="18" charset="0"/>
                        <a:cs typeface="Arial" panose="020B0604020202020204" pitchFamily="34" charset="0"/>
                      </a:rPr>
                      <m:t>ℝ</m:t>
                    </m:r>
                  </m:oMath>
                </a14:m>
                <a:endParaRPr lang="fr-FR" sz="2000" dirty="0">
                  <a:latin typeface="Arial" panose="020B0604020202020204" pitchFamily="34" charset="0"/>
                  <a:cs typeface="Arial" panose="020B0604020202020204" pitchFamily="34" charset="0"/>
                </a:endParaRP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L’équation </a:t>
                </a:r>
                <a14:m>
                  <m:oMath xmlns:m="http://schemas.openxmlformats.org/officeDocument/2006/math">
                    <m:r>
                      <a:rPr lang="fr-FR" sz="2000" b="0" i="1" smtClean="0">
                        <a:latin typeface="Cambria Math" panose="02040503050406030204" pitchFamily="18" charset="0"/>
                        <a:cs typeface="Arial" panose="020B0604020202020204" pitchFamily="34" charset="0"/>
                      </a:rPr>
                      <m:t>𝑓</m:t>
                    </m:r>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panose="02040503050406030204" pitchFamily="18" charset="0"/>
                            <a:cs typeface="Arial" panose="020B0604020202020204" pitchFamily="34" charset="0"/>
                          </a:rPr>
                          <m:t>𝑥</m:t>
                        </m:r>
                      </m:e>
                    </m:d>
                    <m:r>
                      <a:rPr lang="fr-FR" sz="2000" b="0" i="1" smtClean="0">
                        <a:latin typeface="Cambria Math" panose="02040503050406030204" pitchFamily="18" charset="0"/>
                        <a:cs typeface="Arial" panose="020B0604020202020204" pitchFamily="34" charset="0"/>
                      </a:rPr>
                      <m:t>=4</m:t>
                    </m:r>
                  </m:oMath>
                </a14:m>
                <a:r>
                  <a:rPr lang="fr-FR" sz="2000" dirty="0">
                    <a:latin typeface="Arial" panose="020B0604020202020204" pitchFamily="34" charset="0"/>
                    <a:cs typeface="Arial" panose="020B0604020202020204" pitchFamily="34" charset="0"/>
                  </a:rPr>
                  <a:t> admet exactement :</a:t>
                </a:r>
              </a:p>
            </p:txBody>
          </p:sp>
        </mc:Choice>
        <mc:Fallback xmlns="">
          <p:sp>
            <p:nvSpPr>
              <p:cNvPr id="15" name="ZoneTexte 14">
                <a:extLst>
                  <a:ext uri="{FF2B5EF4-FFF2-40B4-BE49-F238E27FC236}">
                    <a16:creationId xmlns:a16="http://schemas.microsoft.com/office/drawing/2014/main" id="{BE1C31E0-AE3A-E7BC-AEE6-696ABA35C9CF}"/>
                  </a:ext>
                </a:extLst>
              </p:cNvPr>
              <p:cNvSpPr txBox="1">
                <a:spLocks noRot="1" noChangeAspect="1" noMove="1" noResize="1" noEditPoints="1" noAdjustHandles="1" noChangeArrowheads="1" noChangeShapeType="1" noTextEdit="1"/>
              </p:cNvSpPr>
              <p:nvPr/>
            </p:nvSpPr>
            <p:spPr>
              <a:xfrm>
                <a:off x="5879690" y="859726"/>
                <a:ext cx="4726550" cy="1323439"/>
              </a:xfrm>
              <a:prstGeom prst="rect">
                <a:avLst/>
              </a:prstGeom>
              <a:blipFill>
                <a:blip r:embed="rId3"/>
                <a:stretch>
                  <a:fillRect l="-1419" t="-1843" r="-516" b="-7834"/>
                </a:stretch>
              </a:blipFill>
            </p:spPr>
            <p:txBody>
              <a:bodyPr/>
              <a:lstStyle/>
              <a:p>
                <a:r>
                  <a:rPr lang="it-IT">
                    <a:noFill/>
                  </a:rPr>
                  <a:t> </a:t>
                </a:r>
              </a:p>
            </p:txBody>
          </p:sp>
        </mc:Fallback>
      </mc:AlternateContent>
      <p:graphicFrame>
        <p:nvGraphicFramePr>
          <p:cNvPr id="16" name="Tableau 15">
            <a:extLst>
              <a:ext uri="{FF2B5EF4-FFF2-40B4-BE49-F238E27FC236}">
                <a16:creationId xmlns:a16="http://schemas.microsoft.com/office/drawing/2014/main" id="{7561B842-3C7B-CBE1-F54F-2E3C82274EB4}"/>
              </a:ext>
            </a:extLst>
          </p:cNvPr>
          <p:cNvGraphicFramePr>
            <a:graphicFrameLocks noGrp="1"/>
          </p:cNvGraphicFramePr>
          <p:nvPr/>
        </p:nvGraphicFramePr>
        <p:xfrm>
          <a:off x="2030476" y="4324839"/>
          <a:ext cx="8128000" cy="7416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r>
                        <a:rPr lang="fr-FR" dirty="0"/>
                        <a:t>0 solution</a:t>
                      </a:r>
                      <a:endParaRPr lang="it-IT" dirty="0"/>
                    </a:p>
                  </a:txBody>
                  <a:tcPr anchor="ctr"/>
                </a:tc>
                <a:tc>
                  <a:txBody>
                    <a:bodyPr/>
                    <a:lstStyle/>
                    <a:p>
                      <a:pPr algn="ctr"/>
                      <a:r>
                        <a:rPr lang="fr-FR" dirty="0"/>
                        <a:t>1 solution</a:t>
                      </a:r>
                      <a:endParaRPr lang="it-IT" dirty="0"/>
                    </a:p>
                  </a:txBody>
                  <a:tcPr anchor="ctr"/>
                </a:tc>
                <a:tc>
                  <a:txBody>
                    <a:bodyPr/>
                    <a:lstStyle/>
                    <a:p>
                      <a:pPr algn="ctr"/>
                      <a:r>
                        <a:rPr lang="fr-FR" dirty="0"/>
                        <a:t>2 solutions</a:t>
                      </a:r>
                      <a:endParaRPr lang="it-IT" dirty="0"/>
                    </a:p>
                  </a:txBody>
                  <a:tcPr anchor="ctr"/>
                </a:tc>
                <a:tc>
                  <a:txBody>
                    <a:bodyPr/>
                    <a:lstStyle/>
                    <a:p>
                      <a:pPr algn="ctr"/>
                      <a:r>
                        <a:rPr lang="fr-FR" dirty="0"/>
                        <a:t>3 solutions</a:t>
                      </a:r>
                      <a:endParaRPr lang="it-IT" dirty="0"/>
                    </a:p>
                  </a:txBody>
                  <a:tcPr anchor="ctr"/>
                </a:tc>
                <a:extLst>
                  <a:ext uri="{0D108BD9-81ED-4DB2-BD59-A6C34878D82A}">
                    <a16:rowId xmlns:a16="http://schemas.microsoft.com/office/drawing/2014/main" val="1073051623"/>
                  </a:ext>
                </a:extLst>
              </a:tr>
            </a:tbl>
          </a:graphicData>
        </a:graphic>
      </p:graphicFrame>
      <p:pic>
        <p:nvPicPr>
          <p:cNvPr id="2" name="Image 1" descr="JM-creativecommons">
            <a:hlinkClick r:id="rId4" tgtFrame="&quot;_blank&quot;"/>
            <a:extLst>
              <a:ext uri="{FF2B5EF4-FFF2-40B4-BE49-F238E27FC236}">
                <a16:creationId xmlns:a16="http://schemas.microsoft.com/office/drawing/2014/main" id="{61A99CD3-CFC5-F9B4-7D37-4DCA7C4E73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pic>
        <p:nvPicPr>
          <p:cNvPr id="4" name="Image 3">
            <a:extLst>
              <a:ext uri="{FF2B5EF4-FFF2-40B4-BE49-F238E27FC236}">
                <a16:creationId xmlns:a16="http://schemas.microsoft.com/office/drawing/2014/main" id="{20CD6042-FE81-0DAA-BC4F-D738F5598026}"/>
              </a:ext>
            </a:extLst>
          </p:cNvPr>
          <p:cNvPicPr>
            <a:picLocks noChangeAspect="1"/>
          </p:cNvPicPr>
          <p:nvPr/>
        </p:nvPicPr>
        <p:blipFill>
          <a:blip r:embed="rId6"/>
          <a:stretch>
            <a:fillRect/>
          </a:stretch>
        </p:blipFill>
        <p:spPr>
          <a:xfrm>
            <a:off x="1196770" y="857566"/>
            <a:ext cx="3486150" cy="3267075"/>
          </a:xfrm>
          <a:prstGeom prst="rect">
            <a:avLst/>
          </a:prstGeom>
        </p:spPr>
      </p:pic>
      <p:sp>
        <p:nvSpPr>
          <p:cNvPr id="3" name="ZoneTexte 2">
            <a:extLst>
              <a:ext uri="{FF2B5EF4-FFF2-40B4-BE49-F238E27FC236}">
                <a16:creationId xmlns:a16="http://schemas.microsoft.com/office/drawing/2014/main" id="{A189BFBA-DC63-0479-0D09-C3BFBAFDCC30}"/>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p:cxnSp>
        <p:nvCxnSpPr>
          <p:cNvPr id="6" name="Connecteur droit 5">
            <a:extLst>
              <a:ext uri="{FF2B5EF4-FFF2-40B4-BE49-F238E27FC236}">
                <a16:creationId xmlns:a16="http://schemas.microsoft.com/office/drawing/2014/main" id="{76DD22F6-9BBA-737C-1E28-04523CE7970C}"/>
              </a:ext>
            </a:extLst>
          </p:cNvPr>
          <p:cNvCxnSpPr/>
          <p:nvPr/>
        </p:nvCxnSpPr>
        <p:spPr>
          <a:xfrm>
            <a:off x="1337187" y="2359742"/>
            <a:ext cx="3175819"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sp>
        <p:nvSpPr>
          <p:cNvPr id="7" name="Ellipse 6">
            <a:extLst>
              <a:ext uri="{FF2B5EF4-FFF2-40B4-BE49-F238E27FC236}">
                <a16:creationId xmlns:a16="http://schemas.microsoft.com/office/drawing/2014/main" id="{EB1E7C7E-4488-F25F-C8DE-39EC4A6704FC}"/>
              </a:ext>
            </a:extLst>
          </p:cNvPr>
          <p:cNvSpPr/>
          <p:nvPr/>
        </p:nvSpPr>
        <p:spPr>
          <a:xfrm>
            <a:off x="1514168" y="2183165"/>
            <a:ext cx="353961" cy="363388"/>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Ellipse 7">
            <a:extLst>
              <a:ext uri="{FF2B5EF4-FFF2-40B4-BE49-F238E27FC236}">
                <a16:creationId xmlns:a16="http://schemas.microsoft.com/office/drawing/2014/main" id="{BD16D12D-08A1-5DBC-5EBD-F1BEA394E309}"/>
              </a:ext>
            </a:extLst>
          </p:cNvPr>
          <p:cNvSpPr/>
          <p:nvPr/>
        </p:nvSpPr>
        <p:spPr>
          <a:xfrm>
            <a:off x="2713703" y="2183165"/>
            <a:ext cx="351196" cy="363385"/>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Ellipse 8">
            <a:extLst>
              <a:ext uri="{FF2B5EF4-FFF2-40B4-BE49-F238E27FC236}">
                <a16:creationId xmlns:a16="http://schemas.microsoft.com/office/drawing/2014/main" id="{72E454A5-7C84-B7BC-B29A-573D6EB090CE}"/>
              </a:ext>
            </a:extLst>
          </p:cNvPr>
          <p:cNvSpPr/>
          <p:nvPr/>
        </p:nvSpPr>
        <p:spPr>
          <a:xfrm>
            <a:off x="3913239" y="2183165"/>
            <a:ext cx="348430" cy="363382"/>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cteur droit avec flèche 16">
            <a:extLst>
              <a:ext uri="{FF2B5EF4-FFF2-40B4-BE49-F238E27FC236}">
                <a16:creationId xmlns:a16="http://schemas.microsoft.com/office/drawing/2014/main" id="{DAB64AF6-55D0-A064-62F4-0ED9936D70EE}"/>
              </a:ext>
            </a:extLst>
          </p:cNvPr>
          <p:cNvCxnSpPr/>
          <p:nvPr/>
        </p:nvCxnSpPr>
        <p:spPr>
          <a:xfrm>
            <a:off x="1681316" y="2359742"/>
            <a:ext cx="0" cy="747252"/>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necteur droit avec flèche 18">
            <a:extLst>
              <a:ext uri="{FF2B5EF4-FFF2-40B4-BE49-F238E27FC236}">
                <a16:creationId xmlns:a16="http://schemas.microsoft.com/office/drawing/2014/main" id="{80A81E5B-AB13-DF18-914E-7B4E9C94D767}"/>
              </a:ext>
            </a:extLst>
          </p:cNvPr>
          <p:cNvCxnSpPr/>
          <p:nvPr/>
        </p:nvCxnSpPr>
        <p:spPr>
          <a:xfrm>
            <a:off x="2871019" y="2359742"/>
            <a:ext cx="0" cy="747252"/>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8D08A4C1-3E3C-0C84-7582-29D498583BC1}"/>
              </a:ext>
            </a:extLst>
          </p:cNvPr>
          <p:cNvCxnSpPr/>
          <p:nvPr/>
        </p:nvCxnSpPr>
        <p:spPr>
          <a:xfrm>
            <a:off x="4070555" y="2359742"/>
            <a:ext cx="0" cy="747252"/>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22" name="Ellipse 21">
            <a:extLst>
              <a:ext uri="{FF2B5EF4-FFF2-40B4-BE49-F238E27FC236}">
                <a16:creationId xmlns:a16="http://schemas.microsoft.com/office/drawing/2014/main" id="{1708EA81-E695-96A3-25BE-AAD0D7AB703E}"/>
              </a:ext>
            </a:extLst>
          </p:cNvPr>
          <p:cNvSpPr/>
          <p:nvPr/>
        </p:nvSpPr>
        <p:spPr>
          <a:xfrm>
            <a:off x="8298426" y="4031226"/>
            <a:ext cx="1553497" cy="1415845"/>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cteur droit avec flèche 23">
            <a:extLst>
              <a:ext uri="{FF2B5EF4-FFF2-40B4-BE49-F238E27FC236}">
                <a16:creationId xmlns:a16="http://schemas.microsoft.com/office/drawing/2014/main" id="{EE442D8E-3F7E-FD07-41E7-FBEF5AE2997A}"/>
              </a:ext>
            </a:extLst>
          </p:cNvPr>
          <p:cNvCxnSpPr/>
          <p:nvPr/>
        </p:nvCxnSpPr>
        <p:spPr>
          <a:xfrm flipH="1" flipV="1">
            <a:off x="4611329" y="2359742"/>
            <a:ext cx="993058" cy="39329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25" name="ZoneTexte 24">
                <a:extLst>
                  <a:ext uri="{FF2B5EF4-FFF2-40B4-BE49-F238E27FC236}">
                    <a16:creationId xmlns:a16="http://schemas.microsoft.com/office/drawing/2014/main" id="{2E81CB87-3130-5329-6436-A4600D79A15C}"/>
                  </a:ext>
                </a:extLst>
              </p:cNvPr>
              <p:cNvSpPr txBox="1"/>
              <p:nvPr/>
            </p:nvSpPr>
            <p:spPr>
              <a:xfrm>
                <a:off x="5685810" y="2533161"/>
                <a:ext cx="5946884" cy="1200329"/>
              </a:xfrm>
              <a:prstGeom prst="rect">
                <a:avLst/>
              </a:prstGeom>
              <a:noFill/>
            </p:spPr>
            <p:txBody>
              <a:bodyPr wrap="none" rtlCol="0">
                <a:spAutoFit/>
              </a:bodyPr>
              <a:lstStyle/>
              <a:p>
                <a:r>
                  <a:rPr lang="fr-FR" dirty="0">
                    <a:solidFill>
                      <a:srgbClr val="00B0F0"/>
                    </a:solidFill>
                  </a:rPr>
                  <a:t>Je trace la droite horizontale d’équation </a:t>
                </a:r>
                <a14:m>
                  <m:oMath xmlns:m="http://schemas.openxmlformats.org/officeDocument/2006/math">
                    <m:r>
                      <a:rPr lang="fr-FR" b="0" i="1" smtClean="0">
                        <a:solidFill>
                          <a:srgbClr val="00B0F0"/>
                        </a:solidFill>
                        <a:latin typeface="Cambria Math" panose="02040503050406030204" pitchFamily="18" charset="0"/>
                      </a:rPr>
                      <m:t>𝑦</m:t>
                    </m:r>
                    <m:r>
                      <a:rPr lang="fr-FR" b="0" i="1" smtClean="0">
                        <a:solidFill>
                          <a:srgbClr val="00B0F0"/>
                        </a:solidFill>
                        <a:latin typeface="Cambria Math" panose="02040503050406030204" pitchFamily="18" charset="0"/>
                      </a:rPr>
                      <m:t>=4</m:t>
                    </m:r>
                  </m:oMath>
                </a14:m>
                <a:endParaRPr lang="it-IT" dirty="0">
                  <a:solidFill>
                    <a:srgbClr val="00B0F0"/>
                  </a:solidFill>
                </a:endParaRPr>
              </a:p>
              <a:p>
                <a:r>
                  <a:rPr lang="it-IT" dirty="0" err="1">
                    <a:solidFill>
                      <a:srgbClr val="00B0F0"/>
                    </a:solidFill>
                  </a:rPr>
                  <a:t>Les</a:t>
                </a:r>
                <a:r>
                  <a:rPr lang="it-IT" dirty="0">
                    <a:solidFill>
                      <a:srgbClr val="00B0F0"/>
                    </a:solidFill>
                  </a:rPr>
                  <a:t> </a:t>
                </a:r>
                <a:r>
                  <a:rPr lang="it-IT" dirty="0" err="1">
                    <a:solidFill>
                      <a:srgbClr val="00B0F0"/>
                    </a:solidFill>
                  </a:rPr>
                  <a:t>solutions</a:t>
                </a:r>
                <a:r>
                  <a:rPr lang="it-IT" dirty="0">
                    <a:solidFill>
                      <a:srgbClr val="00B0F0"/>
                    </a:solidFill>
                  </a:rPr>
                  <a:t> de l’</a:t>
                </a:r>
                <a:r>
                  <a:rPr lang="it-IT" dirty="0" err="1">
                    <a:solidFill>
                      <a:srgbClr val="00B0F0"/>
                    </a:solidFill>
                  </a:rPr>
                  <a:t>équation</a:t>
                </a:r>
                <a:r>
                  <a:rPr lang="it-IT" dirty="0">
                    <a:solidFill>
                      <a:srgbClr val="00B0F0"/>
                    </a:solidFill>
                  </a:rPr>
                  <a:t> </a:t>
                </a:r>
                <a14:m>
                  <m:oMath xmlns:m="http://schemas.openxmlformats.org/officeDocument/2006/math">
                    <m:r>
                      <a:rPr lang="fr-FR" b="0" i="1" smtClean="0">
                        <a:solidFill>
                          <a:srgbClr val="00B0F0"/>
                        </a:solidFill>
                        <a:latin typeface="Cambria Math" panose="02040503050406030204" pitchFamily="18" charset="0"/>
                      </a:rPr>
                      <m:t>𝑓</m:t>
                    </m:r>
                    <m:d>
                      <m:dPr>
                        <m:ctrlPr>
                          <a:rPr lang="fr-FR" b="0" i="1" smtClean="0">
                            <a:solidFill>
                              <a:srgbClr val="00B0F0"/>
                            </a:solidFill>
                            <a:latin typeface="Cambria Math" panose="02040503050406030204" pitchFamily="18" charset="0"/>
                          </a:rPr>
                        </m:ctrlPr>
                      </m:dPr>
                      <m:e>
                        <m:r>
                          <a:rPr lang="fr-FR" b="0" i="1" smtClean="0">
                            <a:solidFill>
                              <a:srgbClr val="00B0F0"/>
                            </a:solidFill>
                            <a:latin typeface="Cambria Math" panose="02040503050406030204" pitchFamily="18" charset="0"/>
                          </a:rPr>
                          <m:t>𝑥</m:t>
                        </m:r>
                      </m:e>
                    </m:d>
                    <m:r>
                      <a:rPr lang="fr-FR" b="0" i="1" smtClean="0">
                        <a:solidFill>
                          <a:srgbClr val="00B0F0"/>
                        </a:solidFill>
                        <a:latin typeface="Cambria Math" panose="02040503050406030204" pitchFamily="18" charset="0"/>
                      </a:rPr>
                      <m:t>=4</m:t>
                    </m:r>
                  </m:oMath>
                </a14:m>
                <a:r>
                  <a:rPr lang="it-IT" dirty="0">
                    <a:solidFill>
                      <a:srgbClr val="00B0F0"/>
                    </a:solidFill>
                  </a:rPr>
                  <a:t> </a:t>
                </a:r>
                <a:r>
                  <a:rPr lang="it-IT" dirty="0" err="1">
                    <a:solidFill>
                      <a:srgbClr val="00B0F0"/>
                    </a:solidFill>
                  </a:rPr>
                  <a:t>sont</a:t>
                </a:r>
                <a:r>
                  <a:rPr lang="it-IT" dirty="0">
                    <a:solidFill>
                      <a:srgbClr val="00B0F0"/>
                    </a:solidFill>
                  </a:rPr>
                  <a:t> </a:t>
                </a:r>
                <a:r>
                  <a:rPr lang="it-IT" dirty="0" err="1">
                    <a:solidFill>
                      <a:srgbClr val="00B0F0"/>
                    </a:solidFill>
                  </a:rPr>
                  <a:t>les</a:t>
                </a:r>
                <a:r>
                  <a:rPr lang="it-IT" dirty="0">
                    <a:solidFill>
                      <a:srgbClr val="00B0F0"/>
                    </a:solidFill>
                  </a:rPr>
                  <a:t> </a:t>
                </a:r>
                <a:r>
                  <a:rPr lang="it-IT" dirty="0" err="1">
                    <a:solidFill>
                      <a:srgbClr val="00B0F0"/>
                    </a:solidFill>
                  </a:rPr>
                  <a:t>abscisses</a:t>
                </a:r>
                <a:br>
                  <a:rPr lang="it-IT" dirty="0">
                    <a:solidFill>
                      <a:srgbClr val="00B0F0"/>
                    </a:solidFill>
                  </a:rPr>
                </a:br>
                <a:r>
                  <a:rPr lang="it-IT" dirty="0" err="1">
                    <a:solidFill>
                      <a:srgbClr val="00B0F0"/>
                    </a:solidFill>
                  </a:rPr>
                  <a:t>des</a:t>
                </a:r>
                <a:r>
                  <a:rPr lang="it-IT" dirty="0">
                    <a:solidFill>
                      <a:srgbClr val="00B0F0"/>
                    </a:solidFill>
                  </a:rPr>
                  <a:t> </a:t>
                </a:r>
                <a:r>
                  <a:rPr lang="it-IT" dirty="0" err="1">
                    <a:solidFill>
                      <a:srgbClr val="00B0F0"/>
                    </a:solidFill>
                  </a:rPr>
                  <a:t>éventuels</a:t>
                </a:r>
                <a:r>
                  <a:rPr lang="it-IT" dirty="0">
                    <a:solidFill>
                      <a:srgbClr val="00B0F0"/>
                    </a:solidFill>
                  </a:rPr>
                  <a:t> points d’</a:t>
                </a:r>
                <a:r>
                  <a:rPr lang="it-IT" dirty="0" err="1">
                    <a:solidFill>
                      <a:srgbClr val="00B0F0"/>
                    </a:solidFill>
                  </a:rPr>
                  <a:t>intersection</a:t>
                </a:r>
                <a:r>
                  <a:rPr lang="it-IT" dirty="0">
                    <a:solidFill>
                      <a:srgbClr val="00B0F0"/>
                    </a:solidFill>
                  </a:rPr>
                  <a:t> </a:t>
                </a:r>
                <a:r>
                  <a:rPr lang="it-IT" dirty="0" err="1">
                    <a:solidFill>
                      <a:srgbClr val="00B0F0"/>
                    </a:solidFill>
                  </a:rPr>
                  <a:t>entre</a:t>
                </a:r>
                <a:r>
                  <a:rPr lang="it-IT" dirty="0">
                    <a:solidFill>
                      <a:srgbClr val="00B0F0"/>
                    </a:solidFill>
                  </a:rPr>
                  <a:t> </a:t>
                </a:r>
                <a:br>
                  <a:rPr lang="it-IT" dirty="0">
                    <a:solidFill>
                      <a:srgbClr val="00B0F0"/>
                    </a:solidFill>
                  </a:rPr>
                </a:br>
                <a:r>
                  <a:rPr lang="it-IT" dirty="0">
                    <a:solidFill>
                      <a:srgbClr val="00B0F0"/>
                    </a:solidFill>
                  </a:rPr>
                  <a:t>la </a:t>
                </a:r>
                <a:r>
                  <a:rPr lang="it-IT" dirty="0" err="1">
                    <a:solidFill>
                      <a:srgbClr val="00B0F0"/>
                    </a:solidFill>
                  </a:rPr>
                  <a:t>droite</a:t>
                </a:r>
                <a:r>
                  <a:rPr lang="it-IT" dirty="0">
                    <a:solidFill>
                      <a:srgbClr val="00B0F0"/>
                    </a:solidFill>
                  </a:rPr>
                  <a:t> d’</a:t>
                </a:r>
                <a:r>
                  <a:rPr lang="it-IT" dirty="0" err="1">
                    <a:solidFill>
                      <a:srgbClr val="00B0F0"/>
                    </a:solidFill>
                  </a:rPr>
                  <a:t>équation</a:t>
                </a:r>
                <a:r>
                  <a:rPr lang="it-IT" dirty="0">
                    <a:solidFill>
                      <a:srgbClr val="00B0F0"/>
                    </a:solidFill>
                  </a:rPr>
                  <a:t> </a:t>
                </a:r>
                <a14:m>
                  <m:oMath xmlns:m="http://schemas.openxmlformats.org/officeDocument/2006/math">
                    <m:r>
                      <a:rPr lang="fr-FR" b="0" i="1" smtClean="0">
                        <a:solidFill>
                          <a:srgbClr val="00B0F0"/>
                        </a:solidFill>
                        <a:latin typeface="Cambria Math" panose="02040503050406030204" pitchFamily="18" charset="0"/>
                      </a:rPr>
                      <m:t>𝑦</m:t>
                    </m:r>
                    <m:r>
                      <a:rPr lang="fr-FR" b="0" i="1" smtClean="0">
                        <a:solidFill>
                          <a:srgbClr val="00B0F0"/>
                        </a:solidFill>
                        <a:latin typeface="Cambria Math" panose="02040503050406030204" pitchFamily="18" charset="0"/>
                      </a:rPr>
                      <m:t>=4</m:t>
                    </m:r>
                  </m:oMath>
                </a14:m>
                <a:r>
                  <a:rPr lang="it-IT" dirty="0">
                    <a:solidFill>
                      <a:srgbClr val="00B0F0"/>
                    </a:solidFill>
                  </a:rPr>
                  <a:t> et la </a:t>
                </a:r>
                <a:r>
                  <a:rPr lang="it-IT" dirty="0" err="1">
                    <a:solidFill>
                      <a:srgbClr val="00B0F0"/>
                    </a:solidFill>
                  </a:rPr>
                  <a:t>courbe</a:t>
                </a:r>
                <a:r>
                  <a:rPr lang="it-IT" dirty="0">
                    <a:solidFill>
                      <a:srgbClr val="00B0F0"/>
                    </a:solidFill>
                  </a:rPr>
                  <a:t> </a:t>
                </a:r>
                <a:r>
                  <a:rPr lang="it-IT" dirty="0" err="1">
                    <a:solidFill>
                      <a:srgbClr val="00B0F0"/>
                    </a:solidFill>
                  </a:rPr>
                  <a:t>représentative</a:t>
                </a:r>
                <a:r>
                  <a:rPr lang="it-IT" dirty="0">
                    <a:solidFill>
                      <a:srgbClr val="00B0F0"/>
                    </a:solidFill>
                  </a:rPr>
                  <a:t> de </a:t>
                </a:r>
                <a14:m>
                  <m:oMath xmlns:m="http://schemas.openxmlformats.org/officeDocument/2006/math">
                    <m:r>
                      <a:rPr lang="fr-FR" b="0" i="1" smtClean="0">
                        <a:solidFill>
                          <a:srgbClr val="00B0F0"/>
                        </a:solidFill>
                        <a:latin typeface="Cambria Math" panose="02040503050406030204" pitchFamily="18" charset="0"/>
                      </a:rPr>
                      <m:t>𝑓</m:t>
                    </m:r>
                  </m:oMath>
                </a14:m>
                <a:endParaRPr lang="it-IT" dirty="0">
                  <a:solidFill>
                    <a:srgbClr val="00B0F0"/>
                  </a:solidFill>
                </a:endParaRPr>
              </a:p>
            </p:txBody>
          </p:sp>
        </mc:Choice>
        <mc:Fallback>
          <p:sp>
            <p:nvSpPr>
              <p:cNvPr id="25" name="ZoneTexte 24">
                <a:extLst>
                  <a:ext uri="{FF2B5EF4-FFF2-40B4-BE49-F238E27FC236}">
                    <a16:creationId xmlns:a16="http://schemas.microsoft.com/office/drawing/2014/main" id="{2E81CB87-3130-5329-6436-A4600D79A15C}"/>
                  </a:ext>
                </a:extLst>
              </p:cNvPr>
              <p:cNvSpPr txBox="1">
                <a:spLocks noRot="1" noChangeAspect="1" noMove="1" noResize="1" noEditPoints="1" noAdjustHandles="1" noChangeArrowheads="1" noChangeShapeType="1" noTextEdit="1"/>
              </p:cNvSpPr>
              <p:nvPr/>
            </p:nvSpPr>
            <p:spPr>
              <a:xfrm>
                <a:off x="5685810" y="2533161"/>
                <a:ext cx="5946884" cy="1200329"/>
              </a:xfrm>
              <a:prstGeom prst="rect">
                <a:avLst/>
              </a:prstGeom>
              <a:blipFill>
                <a:blip r:embed="rId7"/>
                <a:stretch>
                  <a:fillRect l="-923" t="-3061" b="-7653"/>
                </a:stretch>
              </a:blipFill>
            </p:spPr>
            <p:txBody>
              <a:bodyPr/>
              <a:lstStyle/>
              <a:p>
                <a:r>
                  <a:rPr lang="it-IT">
                    <a:noFill/>
                  </a:rPr>
                  <a:t> </a:t>
                </a:r>
              </a:p>
            </p:txBody>
          </p:sp>
        </mc:Fallback>
      </mc:AlternateContent>
    </p:spTree>
    <p:extLst>
      <p:ext uri="{BB962C8B-B14F-4D97-AF65-F5344CB8AC3E}">
        <p14:creationId xmlns:p14="http://schemas.microsoft.com/office/powerpoint/2010/main" val="407119849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04087-8B67-E54A-50C9-1D7287D06705}"/>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604B5507-41DC-B147-422E-D215DB9B4FE7}"/>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n°11</a:t>
            </a:r>
            <a:endParaRPr lang="it-IT" sz="2400" dirty="0">
              <a:latin typeface="Arial Black" panose="020B0A04020102020204" pitchFamily="34" charset="0"/>
            </a:endParaRPr>
          </a:p>
        </p:txBody>
      </p:sp>
      <mc:AlternateContent xmlns:mc="http://schemas.openxmlformats.org/markup-compatibility/2006">
        <mc:Choice xmlns:a14="http://schemas.microsoft.com/office/drawing/2010/main" Requires="a14">
          <p:sp>
            <p:nvSpPr>
              <p:cNvPr id="15" name="ZoneTexte 14">
                <a:extLst>
                  <a:ext uri="{FF2B5EF4-FFF2-40B4-BE49-F238E27FC236}">
                    <a16:creationId xmlns:a16="http://schemas.microsoft.com/office/drawing/2014/main" id="{AAE2347C-1055-93E8-C541-43154C6F5863}"/>
                  </a:ext>
                </a:extLst>
              </p:cNvPr>
              <p:cNvSpPr txBox="1"/>
              <p:nvPr/>
            </p:nvSpPr>
            <p:spPr>
              <a:xfrm>
                <a:off x="5397909" y="1656139"/>
                <a:ext cx="5398209" cy="1323439"/>
              </a:xfrm>
              <a:prstGeom prst="rect">
                <a:avLst/>
              </a:prstGeom>
              <a:noFill/>
            </p:spPr>
            <p:txBody>
              <a:bodyPr wrap="none" rtlCol="0">
                <a:spAutoFit/>
              </a:bodyPr>
              <a:lstStyle/>
              <a:p>
                <a:r>
                  <a:rPr lang="fr-FR" sz="2000" dirty="0">
                    <a:latin typeface="Arial" panose="020B0604020202020204" pitchFamily="34" charset="0"/>
                    <a:cs typeface="Arial" panose="020B0604020202020204" pitchFamily="34" charset="0"/>
                  </a:rPr>
                  <a:t>On donne la représentation graphique </a:t>
                </a:r>
              </a:p>
              <a:p>
                <a:r>
                  <a:rPr lang="fr-FR" sz="2000" dirty="0">
                    <a:latin typeface="Arial" panose="020B0604020202020204" pitchFamily="34" charset="0"/>
                    <a:cs typeface="Arial" panose="020B0604020202020204" pitchFamily="34" charset="0"/>
                  </a:rPr>
                  <a:t>d’une fonction </a:t>
                </a:r>
                <a14:m>
                  <m:oMath xmlns:m="http://schemas.openxmlformats.org/officeDocument/2006/math">
                    <m:r>
                      <a:rPr lang="fr-FR" sz="2000" b="0" i="1" smtClean="0">
                        <a:latin typeface="Cambria Math" panose="02040503050406030204" pitchFamily="18" charset="0"/>
                        <a:cs typeface="Arial" panose="020B0604020202020204" pitchFamily="34" charset="0"/>
                      </a:rPr>
                      <m:t>𝑓</m:t>
                    </m:r>
                  </m:oMath>
                </a14:m>
                <a:r>
                  <a:rPr lang="fr-FR" sz="2000" dirty="0">
                    <a:latin typeface="Arial" panose="020B0604020202020204" pitchFamily="34" charset="0"/>
                    <a:cs typeface="Arial" panose="020B0604020202020204" pitchFamily="34" charset="0"/>
                  </a:rPr>
                  <a:t> définie sur </a:t>
                </a:r>
                <a14:m>
                  <m:oMath xmlns:m="http://schemas.openxmlformats.org/officeDocument/2006/math">
                    <m:r>
                      <a:rPr lang="fr-FR" sz="2000" i="1" smtClean="0">
                        <a:latin typeface="Cambria Math" panose="02040503050406030204" pitchFamily="18" charset="0"/>
                        <a:ea typeface="Cambria Math" panose="02040503050406030204" pitchFamily="18" charset="0"/>
                        <a:cs typeface="Arial" panose="020B0604020202020204" pitchFamily="34" charset="0"/>
                      </a:rPr>
                      <m:t>ℝ</m:t>
                    </m:r>
                  </m:oMath>
                </a14:m>
                <a:endParaRPr lang="fr-FR" sz="2000" dirty="0">
                  <a:latin typeface="Arial" panose="020B0604020202020204" pitchFamily="34" charset="0"/>
                  <a:cs typeface="Arial" panose="020B0604020202020204" pitchFamily="34" charset="0"/>
                </a:endParaRP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L’inéquation </a:t>
                </a:r>
                <a14:m>
                  <m:oMath xmlns:m="http://schemas.openxmlformats.org/officeDocument/2006/math">
                    <m:r>
                      <a:rPr lang="fr-FR" sz="2000" b="0" i="1" smtClean="0">
                        <a:latin typeface="Cambria Math" panose="02040503050406030204" pitchFamily="18" charset="0"/>
                        <a:cs typeface="Arial" panose="020B0604020202020204" pitchFamily="34" charset="0"/>
                      </a:rPr>
                      <m:t>𝑓</m:t>
                    </m:r>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panose="02040503050406030204" pitchFamily="18" charset="0"/>
                            <a:cs typeface="Arial" panose="020B0604020202020204" pitchFamily="34" charset="0"/>
                          </a:rPr>
                          <m:t>𝑥</m:t>
                        </m:r>
                      </m:e>
                    </m:d>
                    <m:r>
                      <a:rPr lang="fr-FR" sz="2000" b="0" i="1" smtClean="0">
                        <a:latin typeface="Cambria Math" panose="02040503050406030204" pitchFamily="18" charset="0"/>
                        <a:ea typeface="Cambria Math" panose="02040503050406030204" pitchFamily="18" charset="0"/>
                        <a:cs typeface="Arial" panose="020B0604020202020204" pitchFamily="34" charset="0"/>
                      </a:rPr>
                      <m:t>≥</m:t>
                    </m:r>
                    <m:r>
                      <a:rPr lang="fr-FR" sz="2000" b="0" i="1" smtClean="0">
                        <a:latin typeface="Cambria Math" panose="02040503050406030204" pitchFamily="18" charset="0"/>
                        <a:cs typeface="Arial" panose="020B0604020202020204" pitchFamily="34" charset="0"/>
                      </a:rPr>
                      <m:t>2</m:t>
                    </m:r>
                  </m:oMath>
                </a14:m>
                <a:r>
                  <a:rPr lang="fr-FR" sz="2000" dirty="0">
                    <a:latin typeface="Arial" panose="020B0604020202020204" pitchFamily="34" charset="0"/>
                    <a:cs typeface="Arial" panose="020B0604020202020204" pitchFamily="34" charset="0"/>
                  </a:rPr>
                  <a:t> admet comme solution :</a:t>
                </a:r>
              </a:p>
            </p:txBody>
          </p:sp>
        </mc:Choice>
        <mc:Fallback>
          <p:sp>
            <p:nvSpPr>
              <p:cNvPr id="15" name="ZoneTexte 14">
                <a:extLst>
                  <a:ext uri="{FF2B5EF4-FFF2-40B4-BE49-F238E27FC236}">
                    <a16:creationId xmlns:a16="http://schemas.microsoft.com/office/drawing/2014/main" id="{AAE2347C-1055-93E8-C541-43154C6F5863}"/>
                  </a:ext>
                </a:extLst>
              </p:cNvPr>
              <p:cNvSpPr txBox="1">
                <a:spLocks noRot="1" noChangeAspect="1" noMove="1" noResize="1" noEditPoints="1" noAdjustHandles="1" noChangeArrowheads="1" noChangeShapeType="1" noTextEdit="1"/>
              </p:cNvSpPr>
              <p:nvPr/>
            </p:nvSpPr>
            <p:spPr>
              <a:xfrm>
                <a:off x="5397909" y="1656139"/>
                <a:ext cx="5398209" cy="1323439"/>
              </a:xfrm>
              <a:prstGeom prst="rect">
                <a:avLst/>
              </a:prstGeom>
              <a:blipFill>
                <a:blip r:embed="rId3"/>
                <a:stretch>
                  <a:fillRect l="-1129" t="-2304" r="-339" b="-783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C09A7E50-FF7A-8E66-2E1A-6DCB34DF4E23}"/>
                  </a:ext>
                </a:extLst>
              </p:cNvPr>
              <p:cNvGraphicFramePr>
                <a:graphicFrameLocks noGrp="1"/>
              </p:cNvGraphicFramePr>
              <p:nvPr/>
            </p:nvGraphicFramePr>
            <p:xfrm>
              <a:off x="2030476" y="4324839"/>
              <a:ext cx="8128000" cy="7416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14:m>
                            <m:oMathPara xmlns:m="http://schemas.openxmlformats.org/officeDocument/2006/math">
                              <m:oMathParaPr>
                                <m:jc m:val="centerGroup"/>
                              </m:oMathParaPr>
                              <m:oMath xmlns:m="http://schemas.openxmlformats.org/officeDocument/2006/math">
                                <m:r>
                                  <a:rPr lang="fr-FR" sz="1400" b="0" i="1" dirty="0" smtClean="0">
                                    <a:latin typeface="Cambria Math" panose="02040503050406030204" pitchFamily="18" charset="0"/>
                                  </a:rPr>
                                  <m:t>𝑆</m:t>
                                </m:r>
                                <m:r>
                                  <a:rPr lang="fr-FR" sz="1400" b="0" i="1" dirty="0" smtClean="0">
                                    <a:latin typeface="Cambria Math" panose="02040503050406030204" pitchFamily="18" charset="0"/>
                                  </a:rPr>
                                  <m:t>=</m:t>
                                </m:r>
                                <m:d>
                                  <m:dPr>
                                    <m:begChr m:val="["/>
                                    <m:endChr m:val="]"/>
                                    <m:ctrlPr>
                                      <a:rPr lang="fr-FR" sz="1400" b="0" i="1" dirty="0" smtClean="0">
                                        <a:latin typeface="Cambria Math" panose="02040503050406030204" pitchFamily="18" charset="0"/>
                                      </a:rPr>
                                    </m:ctrlPr>
                                  </m:dPr>
                                  <m:e>
                                    <m:r>
                                      <a:rPr lang="fr-FR" sz="1400" b="0" i="1" dirty="0" smtClean="0">
                                        <a:latin typeface="Cambria Math" panose="02040503050406030204" pitchFamily="18" charset="0"/>
                                      </a:rPr>
                                      <m:t>−2;1</m:t>
                                    </m:r>
                                  </m:e>
                                </m:d>
                                <m:r>
                                  <a:rPr lang="fr-FR" sz="1400" b="0" i="1" dirty="0" smtClean="0">
                                    <a:latin typeface="Cambria Math" panose="02040503050406030204" pitchFamily="18" charset="0"/>
                                    <a:ea typeface="Cambria Math" panose="02040503050406030204" pitchFamily="18" charset="0"/>
                                  </a:rPr>
                                  <m:t>∪</m:t>
                                </m:r>
                                <m:d>
                                  <m:dPr>
                                    <m:begChr m:val="["/>
                                    <m:endChr m:val="["/>
                                    <m:ctrlPr>
                                      <a:rPr lang="fr-FR" sz="1400" b="0" i="1" dirty="0" smtClean="0">
                                        <a:latin typeface="Cambria Math" panose="02040503050406030204" pitchFamily="18" charset="0"/>
                                        <a:ea typeface="Cambria Math" panose="02040503050406030204" pitchFamily="18" charset="0"/>
                                      </a:rPr>
                                    </m:ctrlPr>
                                  </m:dPr>
                                  <m:e>
                                    <m:r>
                                      <a:rPr lang="fr-FR" sz="1400" b="0" i="1" dirty="0" smtClean="0">
                                        <a:latin typeface="Cambria Math" panose="02040503050406030204" pitchFamily="18" charset="0"/>
                                        <a:ea typeface="Cambria Math" panose="02040503050406030204" pitchFamily="18" charset="0"/>
                                      </a:rPr>
                                      <m:t>3;+∞</m:t>
                                    </m:r>
                                  </m:e>
                                </m:d>
                              </m:oMath>
                            </m:oMathPara>
                          </a14:m>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fr-FR" sz="1400" b="0" i="1" dirty="0" smtClean="0">
                                    <a:latin typeface="Cambria Math" panose="02040503050406030204" pitchFamily="18" charset="0"/>
                                  </a:rPr>
                                  <m:t>𝑆</m:t>
                                </m:r>
                                <m:r>
                                  <a:rPr lang="fr-FR" sz="1400" b="0" i="1" dirty="0" smtClean="0">
                                    <a:latin typeface="Cambria Math" panose="02040503050406030204" pitchFamily="18" charset="0"/>
                                  </a:rPr>
                                  <m:t>=</m:t>
                                </m:r>
                                <m:d>
                                  <m:dPr>
                                    <m:begChr m:val="]"/>
                                    <m:endChr m:val="["/>
                                    <m:ctrlPr>
                                      <a:rPr lang="fr-FR" sz="1400" b="0" i="1" dirty="0" smtClean="0">
                                        <a:latin typeface="Cambria Math" panose="02040503050406030204" pitchFamily="18" charset="0"/>
                                      </a:rPr>
                                    </m:ctrlPr>
                                  </m:dPr>
                                  <m:e>
                                    <m:r>
                                      <a:rPr lang="fr-FR" sz="1400" b="0" i="1" dirty="0" smtClean="0">
                                        <a:latin typeface="Cambria Math" panose="02040503050406030204" pitchFamily="18" charset="0"/>
                                      </a:rPr>
                                      <m:t>−2;1</m:t>
                                    </m:r>
                                  </m:e>
                                </m:d>
                                <m:r>
                                  <a:rPr lang="fr-FR" sz="1400" b="0" i="1" dirty="0" smtClean="0">
                                    <a:latin typeface="Cambria Math" panose="02040503050406030204" pitchFamily="18" charset="0"/>
                                    <a:ea typeface="Cambria Math" panose="02040503050406030204" pitchFamily="18" charset="0"/>
                                  </a:rPr>
                                  <m:t>∪</m:t>
                                </m:r>
                                <m:d>
                                  <m:dPr>
                                    <m:begChr m:val="]"/>
                                    <m:endChr m:val="["/>
                                    <m:ctrlPr>
                                      <a:rPr lang="fr-FR" sz="1400" b="0" i="1" dirty="0" smtClean="0">
                                        <a:latin typeface="Cambria Math" panose="02040503050406030204" pitchFamily="18" charset="0"/>
                                        <a:ea typeface="Cambria Math" panose="02040503050406030204" pitchFamily="18" charset="0"/>
                                      </a:rPr>
                                    </m:ctrlPr>
                                  </m:dPr>
                                  <m:e>
                                    <m:r>
                                      <a:rPr lang="fr-FR" sz="1400" b="0" i="1" dirty="0" smtClean="0">
                                        <a:latin typeface="Cambria Math" panose="02040503050406030204" pitchFamily="18" charset="0"/>
                                        <a:ea typeface="Cambria Math" panose="02040503050406030204" pitchFamily="18" charset="0"/>
                                      </a:rPr>
                                      <m:t>3;+∞</m:t>
                                    </m:r>
                                  </m:e>
                                </m:d>
                              </m:oMath>
                            </m:oMathPara>
                          </a14:m>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fr-FR" sz="1400" b="0" i="1" dirty="0" smtClean="0">
                                    <a:latin typeface="Cambria Math" panose="02040503050406030204" pitchFamily="18" charset="0"/>
                                  </a:rPr>
                                  <m:t>𝑆</m:t>
                                </m:r>
                                <m:r>
                                  <a:rPr lang="fr-FR" sz="1400" b="0" i="1" dirty="0" smtClean="0">
                                    <a:latin typeface="Cambria Math" panose="02040503050406030204" pitchFamily="18" charset="0"/>
                                  </a:rPr>
                                  <m:t>=</m:t>
                                </m:r>
                                <m:d>
                                  <m:dPr>
                                    <m:begChr m:val="]"/>
                                    <m:endChr m:val="]"/>
                                    <m:ctrlPr>
                                      <a:rPr lang="fr-FR" sz="1400" b="0" i="1" dirty="0" smtClean="0">
                                        <a:latin typeface="Cambria Math" panose="02040503050406030204" pitchFamily="18" charset="0"/>
                                      </a:rPr>
                                    </m:ctrlPr>
                                  </m:dPr>
                                  <m:e>
                                    <m:r>
                                      <a:rPr lang="fr-FR" sz="1400" b="0" i="1" dirty="0" smtClean="0">
                                        <a:latin typeface="Cambria Math" panose="02040503050406030204" pitchFamily="18" charset="0"/>
                                      </a:rPr>
                                      <m:t>−</m:t>
                                    </m:r>
                                    <m:r>
                                      <a:rPr lang="fr-FR" sz="1400" b="0" i="1" dirty="0" smtClean="0">
                                        <a:latin typeface="Cambria Math" panose="02040503050406030204" pitchFamily="18" charset="0"/>
                                        <a:ea typeface="Cambria Math" panose="02040503050406030204" pitchFamily="18" charset="0"/>
                                      </a:rPr>
                                      <m:t>∞;−2</m:t>
                                    </m:r>
                                  </m:e>
                                </m:d>
                                <m:r>
                                  <a:rPr lang="fr-FR" sz="1400" b="0" i="1" dirty="0" smtClean="0">
                                    <a:latin typeface="Cambria Math" panose="02040503050406030204" pitchFamily="18" charset="0"/>
                                    <a:ea typeface="Cambria Math" panose="02040503050406030204" pitchFamily="18" charset="0"/>
                                  </a:rPr>
                                  <m:t>∪</m:t>
                                </m:r>
                                <m:d>
                                  <m:dPr>
                                    <m:begChr m:val="["/>
                                    <m:endChr m:val="]"/>
                                    <m:ctrlPr>
                                      <a:rPr lang="fr-FR" sz="1400" b="0" i="1" dirty="0" smtClean="0">
                                        <a:latin typeface="Cambria Math" panose="02040503050406030204" pitchFamily="18" charset="0"/>
                                        <a:ea typeface="Cambria Math" panose="02040503050406030204" pitchFamily="18" charset="0"/>
                                      </a:rPr>
                                    </m:ctrlPr>
                                  </m:dPr>
                                  <m:e>
                                    <m:r>
                                      <a:rPr lang="fr-FR" sz="1400" b="0" i="1" dirty="0" smtClean="0">
                                        <a:latin typeface="Cambria Math" panose="02040503050406030204" pitchFamily="18" charset="0"/>
                                        <a:ea typeface="Cambria Math" panose="02040503050406030204" pitchFamily="18" charset="0"/>
                                      </a:rPr>
                                      <m:t>1;3</m:t>
                                    </m:r>
                                  </m:e>
                                </m:d>
                              </m:oMath>
                            </m:oMathPara>
                          </a14:m>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fr-FR" sz="1400" b="0" i="1" dirty="0" smtClean="0">
                                    <a:latin typeface="Cambria Math" panose="02040503050406030204" pitchFamily="18" charset="0"/>
                                  </a:rPr>
                                  <m:t>𝑆</m:t>
                                </m:r>
                                <m:r>
                                  <a:rPr lang="fr-FR" sz="1400" b="0" i="1" dirty="0" smtClean="0">
                                    <a:latin typeface="Cambria Math" panose="02040503050406030204" pitchFamily="18" charset="0"/>
                                  </a:rPr>
                                  <m:t>=</m:t>
                                </m:r>
                                <m:d>
                                  <m:dPr>
                                    <m:begChr m:val="]"/>
                                    <m:endChr m:val="["/>
                                    <m:ctrlPr>
                                      <a:rPr lang="fr-FR" sz="1400" b="0" i="1" dirty="0" smtClean="0">
                                        <a:latin typeface="Cambria Math" panose="02040503050406030204" pitchFamily="18" charset="0"/>
                                      </a:rPr>
                                    </m:ctrlPr>
                                  </m:dPr>
                                  <m:e>
                                    <m:r>
                                      <a:rPr lang="fr-FR" sz="1400" b="0" i="1" dirty="0" smtClean="0">
                                        <a:latin typeface="Cambria Math" panose="02040503050406030204" pitchFamily="18" charset="0"/>
                                      </a:rPr>
                                      <m:t>−</m:t>
                                    </m:r>
                                    <m:r>
                                      <a:rPr lang="fr-FR" sz="1400" b="0" i="1" dirty="0" smtClean="0">
                                        <a:latin typeface="Cambria Math" panose="02040503050406030204" pitchFamily="18" charset="0"/>
                                        <a:ea typeface="Cambria Math" panose="02040503050406030204" pitchFamily="18" charset="0"/>
                                      </a:rPr>
                                      <m:t>∞;−2</m:t>
                                    </m:r>
                                  </m:e>
                                </m:d>
                                <m:r>
                                  <a:rPr lang="fr-FR" sz="1400" b="0" i="1" dirty="0" smtClean="0">
                                    <a:latin typeface="Cambria Math" panose="02040503050406030204" pitchFamily="18" charset="0"/>
                                    <a:ea typeface="Cambria Math" panose="02040503050406030204" pitchFamily="18" charset="0"/>
                                  </a:rPr>
                                  <m:t>∪</m:t>
                                </m:r>
                                <m:d>
                                  <m:dPr>
                                    <m:begChr m:val="]"/>
                                    <m:endChr m:val="["/>
                                    <m:ctrlPr>
                                      <a:rPr lang="fr-FR" sz="1400" b="0" i="1" dirty="0" smtClean="0">
                                        <a:latin typeface="Cambria Math" panose="02040503050406030204" pitchFamily="18" charset="0"/>
                                        <a:ea typeface="Cambria Math" panose="02040503050406030204" pitchFamily="18" charset="0"/>
                                      </a:rPr>
                                    </m:ctrlPr>
                                  </m:dPr>
                                  <m:e>
                                    <m:r>
                                      <a:rPr lang="fr-FR" sz="1400" b="0" i="1" dirty="0" smtClean="0">
                                        <a:latin typeface="Cambria Math" panose="02040503050406030204" pitchFamily="18" charset="0"/>
                                        <a:ea typeface="Cambria Math" panose="02040503050406030204" pitchFamily="18" charset="0"/>
                                      </a:rPr>
                                      <m:t>1;3</m:t>
                                    </m:r>
                                  </m:e>
                                </m:d>
                              </m:oMath>
                            </m:oMathPara>
                          </a14:m>
                          <a:endParaRPr/>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B678CD8E-5D5B-5A15-1711-879611A3D2DA}"/>
                  </a:ext>
                </a:extLst>
              </p:cNvPr>
              <p:cNvGraphicFramePr>
                <a:graphicFrameLocks noGrp="1"/>
              </p:cNvGraphicFramePr>
              <p:nvPr>
                <p:extLst>
                  <p:ext uri="{D42A27DB-BD31-4B8C-83A1-F6EECF244321}">
                    <p14:modId xmlns:p14="http://schemas.microsoft.com/office/powerpoint/2010/main" val="418954419"/>
                  </p:ext>
                </p:extLst>
              </p:nvPr>
            </p:nvGraphicFramePr>
            <p:xfrm>
              <a:off x="2030476" y="4324839"/>
              <a:ext cx="8128000" cy="7416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endParaRPr lang="it-IT"/>
                        </a:p>
                      </a:txBody>
                      <a:tcPr anchor="ctr">
                        <a:blipFill>
                          <a:blip r:embed="rId4"/>
                          <a:stretch>
                            <a:fillRect l="-299" t="-109836" r="-300599" b="-4918"/>
                          </a:stretch>
                        </a:blipFill>
                      </a:tcPr>
                    </a:tc>
                    <a:tc>
                      <a:txBody>
                        <a:bodyPr/>
                        <a:lstStyle/>
                        <a:p>
                          <a:endParaRPr lang="it-IT"/>
                        </a:p>
                      </a:txBody>
                      <a:tcPr anchor="ctr">
                        <a:blipFill>
                          <a:blip r:embed="rId4"/>
                          <a:stretch>
                            <a:fillRect l="-100601" t="-109836" r="-201502" b="-4918"/>
                          </a:stretch>
                        </a:blipFill>
                      </a:tcPr>
                    </a:tc>
                    <a:tc>
                      <a:txBody>
                        <a:bodyPr/>
                        <a:lstStyle/>
                        <a:p>
                          <a:endParaRPr lang="it-IT"/>
                        </a:p>
                      </a:txBody>
                      <a:tcPr anchor="ctr">
                        <a:blipFill>
                          <a:blip r:embed="rId4"/>
                          <a:stretch>
                            <a:fillRect l="-200000" t="-109836" r="-100898" b="-4918"/>
                          </a:stretch>
                        </a:blipFill>
                      </a:tcPr>
                    </a:tc>
                    <a:tc>
                      <a:txBody>
                        <a:bodyPr/>
                        <a:lstStyle/>
                        <a:p>
                          <a:endParaRPr lang="it-IT"/>
                        </a:p>
                      </a:txBody>
                      <a:tcPr anchor="ctr">
                        <a:blipFill>
                          <a:blip r:embed="rId4"/>
                          <a:stretch>
                            <a:fillRect l="-300901" t="-109836" r="-1201" b="-4918"/>
                          </a:stretch>
                        </a:blipFill>
                      </a:tcPr>
                    </a:tc>
                    <a:extLst>
                      <a:ext uri="{0D108BD9-81ED-4DB2-BD59-A6C34878D82A}">
                        <a16:rowId xmlns:a16="http://schemas.microsoft.com/office/drawing/2014/main" val="1073051623"/>
                      </a:ext>
                    </a:extLst>
                  </a:tr>
                </a:tbl>
              </a:graphicData>
            </a:graphic>
          </p:graphicFrame>
        </mc:Fallback>
      </mc:AlternateContent>
      <p:pic>
        <p:nvPicPr>
          <p:cNvPr id="2" name="Image 1" descr="JM-creativecommons">
            <a:hlinkClick r:id="rId5" tgtFrame="&quot;_blank&quot;"/>
            <a:extLst>
              <a:ext uri="{FF2B5EF4-FFF2-40B4-BE49-F238E27FC236}">
                <a16:creationId xmlns:a16="http://schemas.microsoft.com/office/drawing/2014/main" id="{08C4C4C4-6899-A8D3-EDD2-ECA666D8DAF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pic>
        <p:nvPicPr>
          <p:cNvPr id="4" name="Image 3">
            <a:extLst>
              <a:ext uri="{FF2B5EF4-FFF2-40B4-BE49-F238E27FC236}">
                <a16:creationId xmlns:a16="http://schemas.microsoft.com/office/drawing/2014/main" id="{5DDC04EC-2070-5E78-72E9-60F1A8138091}"/>
              </a:ext>
            </a:extLst>
          </p:cNvPr>
          <p:cNvPicPr>
            <a:picLocks noChangeAspect="1"/>
          </p:cNvPicPr>
          <p:nvPr/>
        </p:nvPicPr>
        <p:blipFill>
          <a:blip r:embed="rId7"/>
          <a:stretch>
            <a:fillRect/>
          </a:stretch>
        </p:blipFill>
        <p:spPr>
          <a:xfrm>
            <a:off x="1196770" y="899623"/>
            <a:ext cx="3486150" cy="3267075"/>
          </a:xfrm>
          <a:prstGeom prst="rect">
            <a:avLst/>
          </a:prstGeom>
        </p:spPr>
      </p:pic>
      <p:sp>
        <p:nvSpPr>
          <p:cNvPr id="3" name="ZoneTexte 2">
            <a:extLst>
              <a:ext uri="{FF2B5EF4-FFF2-40B4-BE49-F238E27FC236}">
                <a16:creationId xmlns:a16="http://schemas.microsoft.com/office/drawing/2014/main" id="{55CADE56-BEFE-7489-D66F-713AA607A0E4}"/>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p:cxnSp>
        <p:nvCxnSpPr>
          <p:cNvPr id="6" name="Connecteur droit 5">
            <a:extLst>
              <a:ext uri="{FF2B5EF4-FFF2-40B4-BE49-F238E27FC236}">
                <a16:creationId xmlns:a16="http://schemas.microsoft.com/office/drawing/2014/main" id="{2112A199-BCE7-FB4C-25F5-B054C0AA91C9}"/>
              </a:ext>
            </a:extLst>
          </p:cNvPr>
          <p:cNvCxnSpPr/>
          <p:nvPr/>
        </p:nvCxnSpPr>
        <p:spPr>
          <a:xfrm>
            <a:off x="1196770" y="2782528"/>
            <a:ext cx="3486150"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9" name="Forme libre : forme 8">
            <a:extLst>
              <a:ext uri="{FF2B5EF4-FFF2-40B4-BE49-F238E27FC236}">
                <a16:creationId xmlns:a16="http://schemas.microsoft.com/office/drawing/2014/main" id="{79507FCE-A303-DF05-0B4A-34A960756CD5}"/>
              </a:ext>
            </a:extLst>
          </p:cNvPr>
          <p:cNvSpPr/>
          <p:nvPr/>
        </p:nvSpPr>
        <p:spPr>
          <a:xfrm>
            <a:off x="1592826" y="1219190"/>
            <a:ext cx="1445342" cy="1573171"/>
          </a:xfrm>
          <a:custGeom>
            <a:avLst/>
            <a:gdLst>
              <a:gd name="connsiteX0" fmla="*/ 0 w 1445342"/>
              <a:gd name="connsiteY0" fmla="*/ 1553507 h 1573171"/>
              <a:gd name="connsiteX1" fmla="*/ 589935 w 1445342"/>
              <a:gd name="connsiteY1" fmla="*/ 10 h 1573171"/>
              <a:gd name="connsiteX2" fmla="*/ 1445342 w 1445342"/>
              <a:gd name="connsiteY2" fmla="*/ 1573171 h 1573171"/>
            </a:gdLst>
            <a:ahLst/>
            <a:cxnLst>
              <a:cxn ang="0">
                <a:pos x="connsiteX0" y="connsiteY0"/>
              </a:cxn>
              <a:cxn ang="0">
                <a:pos x="connsiteX1" y="connsiteY1"/>
              </a:cxn>
              <a:cxn ang="0">
                <a:pos x="connsiteX2" y="connsiteY2"/>
              </a:cxn>
            </a:cxnLst>
            <a:rect l="l" t="t" r="r" b="b"/>
            <a:pathLst>
              <a:path w="1445342" h="1573171">
                <a:moveTo>
                  <a:pt x="0" y="1553507"/>
                </a:moveTo>
                <a:cubicBezTo>
                  <a:pt x="174522" y="775120"/>
                  <a:pt x="349045" y="-3267"/>
                  <a:pt x="589935" y="10"/>
                </a:cubicBezTo>
                <a:cubicBezTo>
                  <a:pt x="830825" y="3287"/>
                  <a:pt x="1138083" y="788229"/>
                  <a:pt x="1445342" y="1573171"/>
                </a:cubicBezTo>
              </a:path>
            </a:pathLst>
          </a:cu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orme libre : forme 9">
            <a:extLst>
              <a:ext uri="{FF2B5EF4-FFF2-40B4-BE49-F238E27FC236}">
                <a16:creationId xmlns:a16="http://schemas.microsoft.com/office/drawing/2014/main" id="{F9891B59-5032-6501-E29E-88EB59AE550C}"/>
              </a:ext>
            </a:extLst>
          </p:cNvPr>
          <p:cNvSpPr/>
          <p:nvPr/>
        </p:nvSpPr>
        <p:spPr>
          <a:xfrm>
            <a:off x="3982065" y="1012723"/>
            <a:ext cx="294967" cy="1759974"/>
          </a:xfrm>
          <a:custGeom>
            <a:avLst/>
            <a:gdLst>
              <a:gd name="connsiteX0" fmla="*/ 0 w 294967"/>
              <a:gd name="connsiteY0" fmla="*/ 1759974 h 1759974"/>
              <a:gd name="connsiteX1" fmla="*/ 176980 w 294967"/>
              <a:gd name="connsiteY1" fmla="*/ 973393 h 1759974"/>
              <a:gd name="connsiteX2" fmla="*/ 294967 w 294967"/>
              <a:gd name="connsiteY2" fmla="*/ 0 h 1759974"/>
            </a:gdLst>
            <a:ahLst/>
            <a:cxnLst>
              <a:cxn ang="0">
                <a:pos x="connsiteX0" y="connsiteY0"/>
              </a:cxn>
              <a:cxn ang="0">
                <a:pos x="connsiteX1" y="connsiteY1"/>
              </a:cxn>
              <a:cxn ang="0">
                <a:pos x="connsiteX2" y="connsiteY2"/>
              </a:cxn>
            </a:cxnLst>
            <a:rect l="l" t="t" r="r" b="b"/>
            <a:pathLst>
              <a:path w="294967" h="1759974">
                <a:moveTo>
                  <a:pt x="0" y="1759974"/>
                </a:moveTo>
                <a:cubicBezTo>
                  <a:pt x="63909" y="1513348"/>
                  <a:pt x="127819" y="1266722"/>
                  <a:pt x="176980" y="973393"/>
                </a:cubicBezTo>
                <a:cubicBezTo>
                  <a:pt x="226141" y="680064"/>
                  <a:pt x="260554" y="340032"/>
                  <a:pt x="294967" y="0"/>
                </a:cubicBezTo>
              </a:path>
            </a:pathLst>
          </a:cu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cteur droit 11">
            <a:extLst>
              <a:ext uri="{FF2B5EF4-FFF2-40B4-BE49-F238E27FC236}">
                <a16:creationId xmlns:a16="http://schemas.microsoft.com/office/drawing/2014/main" id="{B6C9041B-7C9F-F991-E8CC-8841875EF689}"/>
              </a:ext>
            </a:extLst>
          </p:cNvPr>
          <p:cNvCxnSpPr/>
          <p:nvPr/>
        </p:nvCxnSpPr>
        <p:spPr>
          <a:xfrm>
            <a:off x="1592826" y="3156155"/>
            <a:ext cx="1445342"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7" name="Connecteur droit 16">
            <a:extLst>
              <a:ext uri="{FF2B5EF4-FFF2-40B4-BE49-F238E27FC236}">
                <a16:creationId xmlns:a16="http://schemas.microsoft.com/office/drawing/2014/main" id="{338CF063-A682-81CC-24F2-13A78755D3C7}"/>
              </a:ext>
            </a:extLst>
          </p:cNvPr>
          <p:cNvCxnSpPr/>
          <p:nvPr/>
        </p:nvCxnSpPr>
        <p:spPr>
          <a:xfrm>
            <a:off x="3982065" y="3156155"/>
            <a:ext cx="700855"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8DD3B39D-106A-A8E0-A2C1-FDD9B61E8256}"/>
              </a:ext>
            </a:extLst>
          </p:cNvPr>
          <p:cNvCxnSpPr/>
          <p:nvPr/>
        </p:nvCxnSpPr>
        <p:spPr>
          <a:xfrm flipV="1">
            <a:off x="6833419" y="2979578"/>
            <a:ext cx="639097" cy="449422"/>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22" name="ZoneTexte 21">
            <a:extLst>
              <a:ext uri="{FF2B5EF4-FFF2-40B4-BE49-F238E27FC236}">
                <a16:creationId xmlns:a16="http://schemas.microsoft.com/office/drawing/2014/main" id="{9B5B41D3-477F-7AA9-90D3-93DE4F58FA16}"/>
              </a:ext>
            </a:extLst>
          </p:cNvPr>
          <p:cNvSpPr txBox="1"/>
          <p:nvPr/>
        </p:nvSpPr>
        <p:spPr>
          <a:xfrm>
            <a:off x="5496395" y="3371166"/>
            <a:ext cx="5461623" cy="369332"/>
          </a:xfrm>
          <a:prstGeom prst="rect">
            <a:avLst/>
          </a:prstGeom>
          <a:noFill/>
        </p:spPr>
        <p:txBody>
          <a:bodyPr wrap="none" rtlCol="0">
            <a:spAutoFit/>
          </a:bodyPr>
          <a:lstStyle/>
          <a:p>
            <a:r>
              <a:rPr lang="fr-FR" dirty="0">
                <a:solidFill>
                  <a:srgbClr val="00B0F0"/>
                </a:solidFill>
              </a:rPr>
              <a:t>Les bornes appartiennent à l’ensemble des solutions</a:t>
            </a:r>
            <a:endParaRPr lang="it-IT" dirty="0">
              <a:solidFill>
                <a:srgbClr val="00B0F0"/>
              </a:solidFill>
            </a:endParaRPr>
          </a:p>
        </p:txBody>
      </p:sp>
      <p:sp>
        <p:nvSpPr>
          <p:cNvPr id="23" name="Ellipse 22">
            <a:extLst>
              <a:ext uri="{FF2B5EF4-FFF2-40B4-BE49-F238E27FC236}">
                <a16:creationId xmlns:a16="http://schemas.microsoft.com/office/drawing/2014/main" id="{2BA342B1-35A3-4682-BC9E-24895B0DBC95}"/>
              </a:ext>
            </a:extLst>
          </p:cNvPr>
          <p:cNvSpPr/>
          <p:nvPr/>
        </p:nvSpPr>
        <p:spPr>
          <a:xfrm>
            <a:off x="7472516" y="2533160"/>
            <a:ext cx="245807" cy="526508"/>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Ellipse 23">
            <a:extLst>
              <a:ext uri="{FF2B5EF4-FFF2-40B4-BE49-F238E27FC236}">
                <a16:creationId xmlns:a16="http://schemas.microsoft.com/office/drawing/2014/main" id="{2C454FD0-320E-F99F-D132-6E261DD742AA}"/>
              </a:ext>
            </a:extLst>
          </p:cNvPr>
          <p:cNvSpPr/>
          <p:nvPr/>
        </p:nvSpPr>
        <p:spPr>
          <a:xfrm>
            <a:off x="1828800" y="4176529"/>
            <a:ext cx="2153265" cy="1191884"/>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25" name="ZoneTexte 24">
                <a:extLst>
                  <a:ext uri="{FF2B5EF4-FFF2-40B4-BE49-F238E27FC236}">
                    <a16:creationId xmlns:a16="http://schemas.microsoft.com/office/drawing/2014/main" id="{94CE1433-4760-8D59-F719-CA2C2C9E510A}"/>
                  </a:ext>
                </a:extLst>
              </p:cNvPr>
              <p:cNvSpPr txBox="1"/>
              <p:nvPr/>
            </p:nvSpPr>
            <p:spPr>
              <a:xfrm>
                <a:off x="3313471" y="5801032"/>
                <a:ext cx="5576463" cy="646331"/>
              </a:xfrm>
              <a:prstGeom prst="rect">
                <a:avLst/>
              </a:prstGeom>
              <a:noFill/>
            </p:spPr>
            <p:txBody>
              <a:bodyPr wrap="none" rtlCol="0">
                <a:spAutoFit/>
              </a:bodyPr>
              <a:lstStyle/>
              <a:p>
                <a:r>
                  <a:rPr lang="fr-FR" dirty="0">
                    <a:solidFill>
                      <a:srgbClr val="00B0F0"/>
                    </a:solidFill>
                  </a:rPr>
                  <a:t>On lit les intervalles solutions sur l’axe des abscisses, </a:t>
                </a:r>
              </a:p>
              <a:p>
                <a:r>
                  <a:rPr lang="fr-FR" dirty="0">
                    <a:solidFill>
                      <a:srgbClr val="00B0F0"/>
                    </a:solidFill>
                  </a:rPr>
                  <a:t>on met le symbole de réunion </a:t>
                </a:r>
                <a14:m>
                  <m:oMath xmlns:m="http://schemas.openxmlformats.org/officeDocument/2006/math">
                    <m:r>
                      <a:rPr lang="fr-FR" i="1" smtClean="0">
                        <a:solidFill>
                          <a:srgbClr val="00B0F0"/>
                        </a:solidFill>
                        <a:latin typeface="Cambria Math" panose="02040503050406030204" pitchFamily="18" charset="0"/>
                        <a:ea typeface="Cambria Math" panose="02040503050406030204" pitchFamily="18" charset="0"/>
                      </a:rPr>
                      <m:t>∪</m:t>
                    </m:r>
                  </m:oMath>
                </a14:m>
                <a:r>
                  <a:rPr lang="fr-FR" dirty="0">
                    <a:solidFill>
                      <a:srgbClr val="00B0F0"/>
                    </a:solidFill>
                  </a:rPr>
                  <a:t> s’il y en a plusieurs</a:t>
                </a:r>
                <a:endParaRPr lang="it-IT" dirty="0">
                  <a:solidFill>
                    <a:srgbClr val="00B0F0"/>
                  </a:solidFill>
                </a:endParaRPr>
              </a:p>
            </p:txBody>
          </p:sp>
        </mc:Choice>
        <mc:Fallback>
          <p:sp>
            <p:nvSpPr>
              <p:cNvPr id="25" name="ZoneTexte 24">
                <a:extLst>
                  <a:ext uri="{FF2B5EF4-FFF2-40B4-BE49-F238E27FC236}">
                    <a16:creationId xmlns:a16="http://schemas.microsoft.com/office/drawing/2014/main" id="{94CE1433-4760-8D59-F719-CA2C2C9E510A}"/>
                  </a:ext>
                </a:extLst>
              </p:cNvPr>
              <p:cNvSpPr txBox="1">
                <a:spLocks noRot="1" noChangeAspect="1" noMove="1" noResize="1" noEditPoints="1" noAdjustHandles="1" noChangeArrowheads="1" noChangeShapeType="1" noTextEdit="1"/>
              </p:cNvSpPr>
              <p:nvPr/>
            </p:nvSpPr>
            <p:spPr>
              <a:xfrm>
                <a:off x="3313471" y="5801032"/>
                <a:ext cx="5576463" cy="646331"/>
              </a:xfrm>
              <a:prstGeom prst="rect">
                <a:avLst/>
              </a:prstGeom>
              <a:blipFill>
                <a:blip r:embed="rId8"/>
                <a:stretch>
                  <a:fillRect l="-985" t="-5660" b="-14151"/>
                </a:stretch>
              </a:blipFill>
            </p:spPr>
            <p:txBody>
              <a:bodyPr/>
              <a:lstStyle/>
              <a:p>
                <a:r>
                  <a:rPr lang="it-IT">
                    <a:noFill/>
                  </a:rPr>
                  <a:t> </a:t>
                </a:r>
              </a:p>
            </p:txBody>
          </p:sp>
        </mc:Fallback>
      </mc:AlternateContent>
    </p:spTree>
    <p:extLst>
      <p:ext uri="{BB962C8B-B14F-4D97-AF65-F5344CB8AC3E}">
        <p14:creationId xmlns:p14="http://schemas.microsoft.com/office/powerpoint/2010/main" val="232947444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32AB3-DA60-9283-72CA-84436263B2AC}"/>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91662867-6729-2DAC-5A65-988060F837AE}"/>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n°12</a:t>
            </a:r>
            <a:endParaRPr lang="it-IT" sz="2400" dirty="0">
              <a:latin typeface="Arial Black" panose="020B0A04020102020204" pitchFamily="34" charset="0"/>
            </a:endParaRPr>
          </a:p>
        </p:txBody>
      </p:sp>
      <mc:AlternateContent xmlns:mc="http://schemas.openxmlformats.org/markup-compatibility/2006">
        <mc:Choice xmlns:a14="http://schemas.microsoft.com/office/drawing/2010/main" Requires="a14">
          <p:graphicFrame>
            <p:nvGraphicFramePr>
              <p:cNvPr id="16" name="Tableau 15">
                <a:extLst>
                  <a:ext uri="{FF2B5EF4-FFF2-40B4-BE49-F238E27FC236}">
                    <a16:creationId xmlns:a16="http://schemas.microsoft.com/office/drawing/2014/main" id="{250E623F-CEF6-5E0F-2B2A-C5C7586F00CD}"/>
                  </a:ext>
                </a:extLst>
              </p:cNvPr>
              <p:cNvGraphicFramePr>
                <a:graphicFrameLocks noGrp="1"/>
              </p:cNvGraphicFramePr>
              <p:nvPr>
                <p:extLst>
                  <p:ext uri="{D42A27DB-BD31-4B8C-83A1-F6EECF244321}">
                    <p14:modId xmlns:p14="http://schemas.microsoft.com/office/powerpoint/2010/main" val="2741600246"/>
                  </p:ext>
                </p:extLst>
              </p:nvPr>
            </p:nvGraphicFramePr>
            <p:xfrm>
              <a:off x="2030476" y="3915927"/>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r>
                            <a:rPr lang="fr-FR" dirty="0"/>
                            <a:t>On ne peut pas savoir</a:t>
                          </a:r>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=0</m:t>
                                </m:r>
                              </m:oMath>
                            </m:oMathPara>
                          </a14:m>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=1</m:t>
                                </m:r>
                              </m:oMath>
                            </m:oMathPara>
                          </a14:m>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=2</m:t>
                                </m:r>
                              </m:oMath>
                            </m:oMathPara>
                          </a14:m>
                        </a:p>
                      </a:txBody>
                      <a:tcPr anchor="ctr"/>
                    </a:tc>
                    <a:extLst>
                      <a:ext uri="{0D108BD9-81ED-4DB2-BD59-A6C34878D82A}">
                        <a16:rowId xmlns:a16="http://schemas.microsoft.com/office/drawing/2014/main" val="1073051623"/>
                      </a:ext>
                    </a:extLst>
                  </a:tr>
                </a:tbl>
              </a:graphicData>
            </a:graphic>
          </p:graphicFrame>
        </mc:Choice>
        <mc:Fallback>
          <p:graphicFrame>
            <p:nvGraphicFramePr>
              <p:cNvPr id="16" name="Tableau 15">
                <a:extLst>
                  <a:ext uri="{FF2B5EF4-FFF2-40B4-BE49-F238E27FC236}">
                    <a16:creationId xmlns:a16="http://schemas.microsoft.com/office/drawing/2014/main" id="{250E623F-CEF6-5E0F-2B2A-C5C7586F00CD}"/>
                  </a:ext>
                </a:extLst>
              </p:cNvPr>
              <p:cNvGraphicFramePr>
                <a:graphicFrameLocks noGrp="1"/>
              </p:cNvGraphicFramePr>
              <p:nvPr>
                <p:extLst>
                  <p:ext uri="{D42A27DB-BD31-4B8C-83A1-F6EECF244321}">
                    <p14:modId xmlns:p14="http://schemas.microsoft.com/office/powerpoint/2010/main" val="2741600246"/>
                  </p:ext>
                </p:extLst>
              </p:nvPr>
            </p:nvGraphicFramePr>
            <p:xfrm>
              <a:off x="2030476" y="3915927"/>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640080">
                    <a:tc>
                      <a:txBody>
                        <a:bodyPr/>
                        <a:lstStyle/>
                        <a:p>
                          <a:pPr algn="ctr"/>
                          <a:r>
                            <a:rPr lang="fr-FR" dirty="0"/>
                            <a:t>On ne peut pas savoir</a:t>
                          </a:r>
                          <a:endParaRPr lang="it-IT" dirty="0"/>
                        </a:p>
                      </a:txBody>
                      <a:tcPr anchor="ctr"/>
                    </a:tc>
                    <a:tc>
                      <a:txBody>
                        <a:bodyPr/>
                        <a:lstStyle/>
                        <a:p>
                          <a:endParaRPr lang="it-IT"/>
                        </a:p>
                      </a:txBody>
                      <a:tcPr anchor="ctr">
                        <a:blipFill>
                          <a:blip r:embed="rId3"/>
                          <a:stretch>
                            <a:fillRect l="-100601" t="-62264" r="-201502" b="-14151"/>
                          </a:stretch>
                        </a:blipFill>
                      </a:tcPr>
                    </a:tc>
                    <a:tc>
                      <a:txBody>
                        <a:bodyPr/>
                        <a:lstStyle/>
                        <a:p>
                          <a:endParaRPr lang="it-IT"/>
                        </a:p>
                      </a:txBody>
                      <a:tcPr anchor="ctr">
                        <a:blipFill>
                          <a:blip r:embed="rId3"/>
                          <a:stretch>
                            <a:fillRect l="-200000" t="-62264" r="-100898" b="-14151"/>
                          </a:stretch>
                        </a:blipFill>
                      </a:tcPr>
                    </a:tc>
                    <a:tc>
                      <a:txBody>
                        <a:bodyPr/>
                        <a:lstStyle/>
                        <a:p>
                          <a:endParaRPr lang="it-IT"/>
                        </a:p>
                      </a:txBody>
                      <a:tcPr anchor="ctr">
                        <a:blipFill>
                          <a:blip r:embed="rId3"/>
                          <a:stretch>
                            <a:fillRect l="-300901" t="-62264" r="-1201" b="-14151"/>
                          </a:stretch>
                        </a:blipFill>
                      </a:tcPr>
                    </a:tc>
                    <a:extLst>
                      <a:ext uri="{0D108BD9-81ED-4DB2-BD59-A6C34878D82A}">
                        <a16:rowId xmlns:a16="http://schemas.microsoft.com/office/drawing/2014/main" val="1073051623"/>
                      </a:ext>
                    </a:extLst>
                  </a:tr>
                </a:tbl>
              </a:graphicData>
            </a:graphic>
          </p:graphicFrame>
        </mc:Fallback>
      </mc:AlternateContent>
      <p:pic>
        <p:nvPicPr>
          <p:cNvPr id="3" name="Image 2" descr="JM-creativecommons">
            <a:hlinkClick r:id="rId4" tgtFrame="&quot;_blank&quot;"/>
            <a:extLst>
              <a:ext uri="{FF2B5EF4-FFF2-40B4-BE49-F238E27FC236}">
                <a16:creationId xmlns:a16="http://schemas.microsoft.com/office/drawing/2014/main" id="{65365713-9B88-7BC1-5936-3FF770548C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696BAC87-2B85-5648-08BE-EF002780A5A3}"/>
                  </a:ext>
                </a:extLst>
              </p:cNvPr>
              <p:cNvSpPr txBox="1"/>
              <p:nvPr/>
            </p:nvSpPr>
            <p:spPr>
              <a:xfrm>
                <a:off x="4206779" y="1824983"/>
                <a:ext cx="6141425" cy="1200329"/>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On donne un morceau de la représentation graphique</a:t>
                </a:r>
              </a:p>
              <a:p>
                <a:r>
                  <a:rPr lang="fr-FR" dirty="0">
                    <a:latin typeface="Arial" panose="020B0604020202020204" pitchFamily="34" charset="0"/>
                    <a:cs typeface="Arial" panose="020B0604020202020204" pitchFamily="34" charset="0"/>
                  </a:rPr>
                  <a:t>d’une fonction </a:t>
                </a:r>
                <a14:m>
                  <m:oMath xmlns:m="http://schemas.openxmlformats.org/officeDocument/2006/math">
                    <m:r>
                      <a:rPr lang="fr-FR" b="0" i="1" smtClean="0">
                        <a:latin typeface="Cambria Math" panose="02040503050406030204" pitchFamily="18" charset="0"/>
                        <a:cs typeface="Arial" panose="020B0604020202020204" pitchFamily="34" charset="0"/>
                      </a:rPr>
                      <m:t>𝑓</m:t>
                    </m:r>
                  </m:oMath>
                </a14:m>
                <a:r>
                  <a:rPr lang="fr-FR" dirty="0">
                    <a:latin typeface="Arial" panose="020B0604020202020204" pitchFamily="34" charset="0"/>
                    <a:cs typeface="Arial" panose="020B0604020202020204" pitchFamily="34" charset="0"/>
                  </a:rPr>
                  <a:t> strictement croissante définie sur </a:t>
                </a:r>
                <a14:m>
                  <m:oMath xmlns:m="http://schemas.openxmlformats.org/officeDocument/2006/math">
                    <m:d>
                      <m:dPr>
                        <m:begChr m:val="["/>
                        <m:endChr m:val="["/>
                        <m:ctrlPr>
                          <a:rPr lang="fr-FR" i="1" smtClean="0">
                            <a:latin typeface="Cambria Math" panose="02040503050406030204" pitchFamily="18" charset="0"/>
                            <a:ea typeface="Cambria Math" panose="02040503050406030204" pitchFamily="18" charset="0"/>
                            <a:cs typeface="Arial" panose="020B0604020202020204" pitchFamily="34" charset="0"/>
                          </a:rPr>
                        </m:ctrlPr>
                      </m:dPr>
                      <m:e>
                        <m:r>
                          <a:rPr lang="fr-FR" b="0" i="1" smtClean="0">
                            <a:latin typeface="Cambria Math" panose="02040503050406030204" pitchFamily="18" charset="0"/>
                            <a:ea typeface="Cambria Math" panose="02040503050406030204" pitchFamily="18" charset="0"/>
                            <a:cs typeface="Arial" panose="020B0604020202020204" pitchFamily="34" charset="0"/>
                          </a:rPr>
                          <m:t>0;+∞</m:t>
                        </m:r>
                      </m:e>
                    </m:d>
                  </m:oMath>
                </a14:m>
                <a:r>
                  <a:rPr lang="fr-FR"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L’équation </a:t>
                </a:r>
                <a14:m>
                  <m:oMath xmlns:m="http://schemas.openxmlformats.org/officeDocument/2006/math">
                    <m:r>
                      <a:rPr lang="fr-FR" b="0" i="1" smtClean="0">
                        <a:latin typeface="Cambria Math" panose="02040503050406030204" pitchFamily="18" charset="0"/>
                        <a:cs typeface="Arial" panose="020B0604020202020204" pitchFamily="34" charset="0"/>
                      </a:rPr>
                      <m:t>𝑓</m:t>
                    </m:r>
                    <m:d>
                      <m:dPr>
                        <m:ctrlPr>
                          <a:rPr lang="fr-FR" b="0"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𝑥</m:t>
                        </m:r>
                      </m:e>
                    </m:d>
                    <m:r>
                      <a:rPr lang="fr-FR" b="0" i="1" smtClean="0">
                        <a:latin typeface="Cambria Math" panose="02040503050406030204" pitchFamily="18" charset="0"/>
                        <a:cs typeface="Arial" panose="020B0604020202020204" pitchFamily="34" charset="0"/>
                      </a:rPr>
                      <m:t>=−3</m:t>
                    </m:r>
                  </m:oMath>
                </a14:m>
                <a:r>
                  <a:rPr lang="fr-FR" dirty="0">
                    <a:latin typeface="Arial" panose="020B0604020202020204" pitchFamily="34" charset="0"/>
                    <a:cs typeface="Arial" panose="020B0604020202020204" pitchFamily="34" charset="0"/>
                  </a:rPr>
                  <a:t> admet comme solution</a:t>
                </a:r>
              </a:p>
            </p:txBody>
          </p:sp>
        </mc:Choice>
        <mc:Fallback>
          <p:sp>
            <p:nvSpPr>
              <p:cNvPr id="4" name="ZoneTexte 3">
                <a:extLst>
                  <a:ext uri="{FF2B5EF4-FFF2-40B4-BE49-F238E27FC236}">
                    <a16:creationId xmlns:a16="http://schemas.microsoft.com/office/drawing/2014/main" id="{696BAC87-2B85-5648-08BE-EF002780A5A3}"/>
                  </a:ext>
                </a:extLst>
              </p:cNvPr>
              <p:cNvSpPr txBox="1">
                <a:spLocks noRot="1" noChangeAspect="1" noMove="1" noResize="1" noEditPoints="1" noAdjustHandles="1" noChangeArrowheads="1" noChangeShapeType="1" noTextEdit="1"/>
              </p:cNvSpPr>
              <p:nvPr/>
            </p:nvSpPr>
            <p:spPr>
              <a:xfrm>
                <a:off x="4206779" y="1824983"/>
                <a:ext cx="6141425" cy="1200329"/>
              </a:xfrm>
              <a:prstGeom prst="rect">
                <a:avLst/>
              </a:prstGeom>
              <a:blipFill>
                <a:blip r:embed="rId6"/>
                <a:stretch>
                  <a:fillRect l="-794" t="-2538" b="-7107"/>
                </a:stretch>
              </a:blipFill>
            </p:spPr>
            <p:txBody>
              <a:bodyPr/>
              <a:lstStyle/>
              <a:p>
                <a:r>
                  <a:rPr lang="it-IT">
                    <a:noFill/>
                  </a:rPr>
                  <a:t> </a:t>
                </a:r>
              </a:p>
            </p:txBody>
          </p:sp>
        </mc:Fallback>
      </mc:AlternateContent>
      <p:pic>
        <p:nvPicPr>
          <p:cNvPr id="5" name="Image 4">
            <a:extLst>
              <a:ext uri="{FF2B5EF4-FFF2-40B4-BE49-F238E27FC236}">
                <a16:creationId xmlns:a16="http://schemas.microsoft.com/office/drawing/2014/main" id="{F7B802BB-BD01-103E-9FDD-069CB42D1D61}"/>
              </a:ext>
            </a:extLst>
          </p:cNvPr>
          <p:cNvPicPr>
            <a:picLocks noChangeAspect="1"/>
          </p:cNvPicPr>
          <p:nvPr/>
        </p:nvPicPr>
        <p:blipFill>
          <a:blip r:embed="rId7"/>
          <a:stretch>
            <a:fillRect/>
          </a:stretch>
        </p:blipFill>
        <p:spPr>
          <a:xfrm>
            <a:off x="2030476" y="862660"/>
            <a:ext cx="1685925" cy="2847975"/>
          </a:xfrm>
          <a:prstGeom prst="rect">
            <a:avLst/>
          </a:prstGeom>
        </p:spPr>
      </p:pic>
      <p:sp>
        <p:nvSpPr>
          <p:cNvPr id="2" name="Rectangle 1">
            <a:extLst>
              <a:ext uri="{FF2B5EF4-FFF2-40B4-BE49-F238E27FC236}">
                <a16:creationId xmlns:a16="http://schemas.microsoft.com/office/drawing/2014/main" id="{3133EA9F-D9AC-F794-1317-8BF9EE71DA2B}"/>
              </a:ext>
            </a:extLst>
          </p:cNvPr>
          <p:cNvSpPr/>
          <p:nvPr/>
        </p:nvSpPr>
        <p:spPr>
          <a:xfrm>
            <a:off x="1750142" y="3283973"/>
            <a:ext cx="511277" cy="1492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ZoneTexte 5">
            <a:extLst>
              <a:ext uri="{FF2B5EF4-FFF2-40B4-BE49-F238E27FC236}">
                <a16:creationId xmlns:a16="http://schemas.microsoft.com/office/drawing/2014/main" id="{425AD1D8-8748-CDFC-AD98-4AED6220AE77}"/>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p:sp>
        <p:nvSpPr>
          <p:cNvPr id="7" name="Ellipse 6">
            <a:extLst>
              <a:ext uri="{FF2B5EF4-FFF2-40B4-BE49-F238E27FC236}">
                <a16:creationId xmlns:a16="http://schemas.microsoft.com/office/drawing/2014/main" id="{C56078ED-5DE0-2296-A8B7-187B5A6FC45F}"/>
              </a:ext>
            </a:extLst>
          </p:cNvPr>
          <p:cNvSpPr/>
          <p:nvPr/>
        </p:nvSpPr>
        <p:spPr>
          <a:xfrm>
            <a:off x="6400800" y="3500284"/>
            <a:ext cx="1386348" cy="1691148"/>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Ellipse 7">
            <a:extLst>
              <a:ext uri="{FF2B5EF4-FFF2-40B4-BE49-F238E27FC236}">
                <a16:creationId xmlns:a16="http://schemas.microsoft.com/office/drawing/2014/main" id="{8DD004F1-C2A6-9D4A-079D-0C49262BF2B3}"/>
              </a:ext>
            </a:extLst>
          </p:cNvPr>
          <p:cNvSpPr/>
          <p:nvPr/>
        </p:nvSpPr>
        <p:spPr>
          <a:xfrm>
            <a:off x="2507226" y="1278194"/>
            <a:ext cx="373626" cy="422787"/>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cteur droit 10">
            <a:extLst>
              <a:ext uri="{FF2B5EF4-FFF2-40B4-BE49-F238E27FC236}">
                <a16:creationId xmlns:a16="http://schemas.microsoft.com/office/drawing/2014/main" id="{D4B4AF2E-2881-9B8D-0AE1-8DCA87123B91}"/>
              </a:ext>
            </a:extLst>
          </p:cNvPr>
          <p:cNvCxnSpPr/>
          <p:nvPr/>
        </p:nvCxnSpPr>
        <p:spPr>
          <a:xfrm>
            <a:off x="2743200" y="1700981"/>
            <a:ext cx="0" cy="1324331"/>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7" name="Connecteur droit 16">
            <a:extLst>
              <a:ext uri="{FF2B5EF4-FFF2-40B4-BE49-F238E27FC236}">
                <a16:creationId xmlns:a16="http://schemas.microsoft.com/office/drawing/2014/main" id="{83D28BFC-2FD3-4ACC-51A5-F4776F531C91}"/>
              </a:ext>
            </a:extLst>
          </p:cNvPr>
          <p:cNvCxnSpPr/>
          <p:nvPr/>
        </p:nvCxnSpPr>
        <p:spPr>
          <a:xfrm>
            <a:off x="2261419" y="2949677"/>
            <a:ext cx="481781"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18" name="Flèche : droite 17">
            <a:extLst>
              <a:ext uri="{FF2B5EF4-FFF2-40B4-BE49-F238E27FC236}">
                <a16:creationId xmlns:a16="http://schemas.microsoft.com/office/drawing/2014/main" id="{2FD643C0-4455-4837-3F2E-9B2954C7BA70}"/>
              </a:ext>
            </a:extLst>
          </p:cNvPr>
          <p:cNvSpPr/>
          <p:nvPr/>
        </p:nvSpPr>
        <p:spPr>
          <a:xfrm>
            <a:off x="1848465" y="2753032"/>
            <a:ext cx="404357" cy="325648"/>
          </a:xfrm>
          <a:prstGeom prst="rightArrow">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4106496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8430A-F60C-2FB6-6D5F-CAA8BA8B37A7}"/>
            </a:ext>
          </a:extLst>
        </p:cNvPr>
        <p:cNvGrpSpPr/>
        <p:nvPr/>
      </p:nvGrpSpPr>
      <p:grpSpPr>
        <a:xfrm>
          <a:off x="0" y="0"/>
          <a:ext cx="0" cy="0"/>
          <a:chOff x="0" y="0"/>
          <a:chExt cx="0" cy="0"/>
        </a:xfrm>
      </p:grpSpPr>
      <p:sp>
        <p:nvSpPr>
          <p:cNvPr id="19" name="ZoneTexte 18">
            <a:extLst>
              <a:ext uri="{FF2B5EF4-FFF2-40B4-BE49-F238E27FC236}">
                <a16:creationId xmlns:a16="http://schemas.microsoft.com/office/drawing/2014/main" id="{34C40F38-E284-3753-55DA-A19CDEC77EF5}"/>
              </a:ext>
            </a:extLst>
          </p:cNvPr>
          <p:cNvSpPr txBox="1"/>
          <p:nvPr/>
        </p:nvSpPr>
        <p:spPr>
          <a:xfrm>
            <a:off x="4799972" y="91174"/>
            <a:ext cx="2592056" cy="461665"/>
          </a:xfrm>
          <a:prstGeom prst="rect">
            <a:avLst/>
          </a:prstGeom>
          <a:noFill/>
        </p:spPr>
        <p:txBody>
          <a:bodyPr wrap="none" rtlCol="0">
            <a:spAutoFit/>
          </a:bodyPr>
          <a:lstStyle/>
          <a:p>
            <a:r>
              <a:rPr lang="fr-FR" sz="2400" b="1" dirty="0">
                <a:latin typeface="Arial Black" panose="020B0A04020102020204" pitchFamily="34" charset="0"/>
              </a:rPr>
              <a:t>REMEDIATION</a:t>
            </a:r>
            <a:endParaRPr lang="it-IT" sz="2400" b="1" dirty="0">
              <a:latin typeface="Arial Black" panose="020B0A04020102020204" pitchFamily="34" charset="0"/>
            </a:endParaRPr>
          </a:p>
        </p:txBody>
      </p:sp>
      <p:sp>
        <p:nvSpPr>
          <p:cNvPr id="20" name="ZoneTexte 19">
            <a:extLst>
              <a:ext uri="{FF2B5EF4-FFF2-40B4-BE49-F238E27FC236}">
                <a16:creationId xmlns:a16="http://schemas.microsoft.com/office/drawing/2014/main" id="{EE3F669B-1C84-5F9C-2551-56DA95E7920A}"/>
              </a:ext>
            </a:extLst>
          </p:cNvPr>
          <p:cNvSpPr txBox="1"/>
          <p:nvPr/>
        </p:nvSpPr>
        <p:spPr>
          <a:xfrm>
            <a:off x="1657827" y="6058827"/>
            <a:ext cx="6284290" cy="646331"/>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r>
              <a:rPr lang="fr-FR" dirty="0"/>
              <a:t>Je ne comprends pas bien une étape, j’ai besoin d’aide ? </a:t>
            </a:r>
          </a:p>
          <a:p>
            <a:r>
              <a:rPr lang="fr-FR" dirty="0"/>
              <a:t>Je demande des explications </a:t>
            </a:r>
            <a:r>
              <a:rPr lang="fr-FR" dirty="0">
                <a:sym typeface="Wingdings" panose="05000000000000000000" pitchFamily="2" charset="2"/>
              </a:rPr>
              <a:t></a:t>
            </a:r>
            <a:endParaRPr lang="it-IT" dirty="0"/>
          </a:p>
        </p:txBody>
      </p:sp>
      <p:pic>
        <p:nvPicPr>
          <p:cNvPr id="22" name="Image 21" descr="JM-creativecommons">
            <a:hlinkClick r:id="rId2" tgtFrame="&quot;_blank&quot;"/>
            <a:extLst>
              <a:ext uri="{FF2B5EF4-FFF2-40B4-BE49-F238E27FC236}">
                <a16:creationId xmlns:a16="http://schemas.microsoft.com/office/drawing/2014/main" id="{B60A6F90-C243-6F87-3530-F200E1AA11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23" name="ZoneTexte 22">
            <a:extLst>
              <a:ext uri="{FF2B5EF4-FFF2-40B4-BE49-F238E27FC236}">
                <a16:creationId xmlns:a16="http://schemas.microsoft.com/office/drawing/2014/main" id="{53A6E9C7-B10B-06C4-F6AB-C3540CC32210}"/>
              </a:ext>
            </a:extLst>
          </p:cNvPr>
          <p:cNvSpPr txBox="1"/>
          <p:nvPr/>
        </p:nvSpPr>
        <p:spPr>
          <a:xfrm>
            <a:off x="8398855" y="6488645"/>
            <a:ext cx="3790077" cy="369332"/>
          </a:xfrm>
          <a:prstGeom prst="rect">
            <a:avLst/>
          </a:prstGeom>
          <a:noFill/>
        </p:spPr>
        <p:txBody>
          <a:bodyPr wrap="none" rtlCol="0">
            <a:spAutoFit/>
          </a:bodyPr>
          <a:lstStyle/>
          <a:p>
            <a:r>
              <a:rPr lang="fr-FR" dirty="0">
                <a:solidFill>
                  <a:schemeClr val="accent1"/>
                </a:solidFill>
                <a:hlinkClick r:id="rId4"/>
              </a:rPr>
              <a:t>http://jouons-aux-mathématiques.fr</a:t>
            </a:r>
            <a:endParaRPr lang="it-IT" dirty="0">
              <a:solidFill>
                <a:schemeClr val="accent1"/>
              </a:solidFill>
            </a:endParaRPr>
          </a:p>
        </p:txBody>
      </p:sp>
      <p:sp>
        <p:nvSpPr>
          <p:cNvPr id="3" name="ZoneTexte 2">
            <a:extLst>
              <a:ext uri="{FF2B5EF4-FFF2-40B4-BE49-F238E27FC236}">
                <a16:creationId xmlns:a16="http://schemas.microsoft.com/office/drawing/2014/main" id="{538B6647-DBA6-9023-3135-52248E8EC2EA}"/>
              </a:ext>
            </a:extLst>
          </p:cNvPr>
          <p:cNvSpPr txBox="1"/>
          <p:nvPr/>
        </p:nvSpPr>
        <p:spPr>
          <a:xfrm>
            <a:off x="3431945" y="1022450"/>
            <a:ext cx="1686233" cy="954107"/>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fr-FR" sz="1400" dirty="0"/>
              <a:t>Déterminer graphiquement </a:t>
            </a:r>
          </a:p>
          <a:p>
            <a:pPr algn="ctr"/>
            <a:r>
              <a:rPr lang="fr-FR" sz="1400" dirty="0"/>
              <a:t>des images et des antécédents</a:t>
            </a:r>
          </a:p>
        </p:txBody>
      </p:sp>
      <p:sp>
        <p:nvSpPr>
          <p:cNvPr id="5" name="ZoneTexte 4">
            <a:extLst>
              <a:ext uri="{FF2B5EF4-FFF2-40B4-BE49-F238E27FC236}">
                <a16:creationId xmlns:a16="http://schemas.microsoft.com/office/drawing/2014/main" id="{F7305787-D8A8-B98C-78A3-BE3AECA5EDEF}"/>
              </a:ext>
            </a:extLst>
          </p:cNvPr>
          <p:cNvSpPr txBox="1"/>
          <p:nvPr/>
        </p:nvSpPr>
        <p:spPr>
          <a:xfrm>
            <a:off x="5818656" y="1022451"/>
            <a:ext cx="2311778" cy="954107"/>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fr-FR" sz="1400" dirty="0"/>
              <a:t>Déterminer graphiquement </a:t>
            </a:r>
          </a:p>
          <a:p>
            <a:pPr algn="ctr"/>
            <a:r>
              <a:rPr lang="fr-FR" sz="1400" dirty="0"/>
              <a:t>le signe d’une fonction </a:t>
            </a:r>
          </a:p>
          <a:p>
            <a:pPr algn="ctr"/>
            <a:r>
              <a:rPr lang="fr-FR" sz="1400" dirty="0"/>
              <a:t>ou son tableau de variations</a:t>
            </a:r>
            <a:endParaRPr lang="it-IT" sz="1400" dirty="0"/>
          </a:p>
        </p:txBody>
      </p:sp>
      <p:sp>
        <p:nvSpPr>
          <p:cNvPr id="7" name="ZoneTexte 6">
            <a:extLst>
              <a:ext uri="{FF2B5EF4-FFF2-40B4-BE49-F238E27FC236}">
                <a16:creationId xmlns:a16="http://schemas.microsoft.com/office/drawing/2014/main" id="{99487982-3B89-6436-1E7E-149CC4054207}"/>
              </a:ext>
            </a:extLst>
          </p:cNvPr>
          <p:cNvSpPr txBox="1"/>
          <p:nvPr/>
        </p:nvSpPr>
        <p:spPr>
          <a:xfrm>
            <a:off x="5185074" y="3425863"/>
            <a:ext cx="1789471" cy="1169551"/>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fr-FR" sz="1400" dirty="0"/>
              <a:t>Tracer une droite donnée par son équation réduite ou par un point et son coefficient directeur</a:t>
            </a:r>
            <a:endParaRPr lang="it-IT" sz="1400" dirty="0"/>
          </a:p>
        </p:txBody>
      </p:sp>
      <p:sp>
        <p:nvSpPr>
          <p:cNvPr id="9" name="ZoneTexte 8">
            <a:extLst>
              <a:ext uri="{FF2B5EF4-FFF2-40B4-BE49-F238E27FC236}">
                <a16:creationId xmlns:a16="http://schemas.microsoft.com/office/drawing/2014/main" id="{30E647FD-D9F9-B5F9-1AA8-8FD11907F79E}"/>
              </a:ext>
            </a:extLst>
          </p:cNvPr>
          <p:cNvSpPr txBox="1"/>
          <p:nvPr/>
        </p:nvSpPr>
        <p:spPr>
          <a:xfrm>
            <a:off x="548326" y="1022449"/>
            <a:ext cx="2219001" cy="954107"/>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fr-FR" sz="1400" dirty="0"/>
              <a:t>Exploiter une équation de courbe (appartenance d’un point ou calcul d’une coordonnée manquante)</a:t>
            </a:r>
            <a:endParaRPr lang="it-IT" sz="1400" dirty="0"/>
          </a:p>
        </p:txBody>
      </p:sp>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514930F8-CC00-C274-EC85-C43744846C91}"/>
                  </a:ext>
                </a:extLst>
              </p:cNvPr>
              <p:cNvSpPr txBox="1"/>
              <p:nvPr/>
            </p:nvSpPr>
            <p:spPr>
              <a:xfrm>
                <a:off x="8830912" y="1022451"/>
                <a:ext cx="2411046" cy="954107"/>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fr-FR" sz="1400" dirty="0"/>
                  <a:t>Résoudre graphiquement une équation </a:t>
                </a:r>
              </a:p>
              <a:p>
                <a:pPr algn="ctr"/>
                <a:r>
                  <a:rPr lang="fr-FR" sz="1400" dirty="0"/>
                  <a:t>ou une inéquation de type </a:t>
                </a:r>
                <a14:m>
                  <m:oMath xmlns:m="http://schemas.openxmlformats.org/officeDocument/2006/math">
                    <m:r>
                      <a:rPr lang="fr-FR" sz="1400" b="0" i="1" smtClean="0">
                        <a:latin typeface="Cambria Math" panose="02040503050406030204" pitchFamily="18" charset="0"/>
                      </a:rPr>
                      <m:t>𝑓</m:t>
                    </m:r>
                    <m:d>
                      <m:dPr>
                        <m:ctrlPr>
                          <a:rPr lang="fr-FR" sz="1400" b="0" i="1" smtClean="0">
                            <a:latin typeface="Cambria Math" panose="02040503050406030204" pitchFamily="18" charset="0"/>
                          </a:rPr>
                        </m:ctrlPr>
                      </m:dPr>
                      <m:e>
                        <m:r>
                          <a:rPr lang="fr-FR" sz="1400" b="0" i="1" smtClean="0">
                            <a:latin typeface="Cambria Math" panose="02040503050406030204" pitchFamily="18" charset="0"/>
                          </a:rPr>
                          <m:t>𝑥</m:t>
                        </m:r>
                      </m:e>
                    </m:d>
                    <m:r>
                      <a:rPr lang="fr-FR" sz="1400" b="0" i="1" smtClean="0">
                        <a:latin typeface="Cambria Math" panose="02040503050406030204" pitchFamily="18" charset="0"/>
                      </a:rPr>
                      <m:t>&gt;</m:t>
                    </m:r>
                    <m:r>
                      <a:rPr lang="fr-FR" sz="1400" b="0" i="1" smtClean="0">
                        <a:latin typeface="Cambria Math" panose="02040503050406030204" pitchFamily="18" charset="0"/>
                      </a:rPr>
                      <m:t>𝑘</m:t>
                    </m:r>
                    <m:r>
                      <a:rPr lang="fr-FR" sz="1400" b="0" i="1" smtClean="0">
                        <a:latin typeface="Cambria Math" panose="02040503050406030204" pitchFamily="18" charset="0"/>
                      </a:rPr>
                      <m:t> ;</m:t>
                    </m:r>
                    <m:r>
                      <a:rPr lang="fr-FR" sz="1400" b="0" i="1" smtClean="0">
                        <a:latin typeface="Cambria Math" panose="02040503050406030204" pitchFamily="18" charset="0"/>
                      </a:rPr>
                      <m:t>𝑓</m:t>
                    </m:r>
                    <m:d>
                      <m:dPr>
                        <m:ctrlPr>
                          <a:rPr lang="fr-FR" sz="1400" b="0" i="1" smtClean="0">
                            <a:latin typeface="Cambria Math" panose="02040503050406030204" pitchFamily="18" charset="0"/>
                          </a:rPr>
                        </m:ctrlPr>
                      </m:dPr>
                      <m:e>
                        <m:r>
                          <a:rPr lang="fr-FR" sz="1400" b="0" i="1" smtClean="0">
                            <a:latin typeface="Cambria Math" panose="02040503050406030204" pitchFamily="18" charset="0"/>
                          </a:rPr>
                          <m:t>𝑥</m:t>
                        </m:r>
                      </m:e>
                    </m:d>
                    <m:r>
                      <a:rPr lang="fr-FR" sz="1400" b="0" i="1" smtClean="0">
                        <a:latin typeface="Cambria Math" panose="02040503050406030204" pitchFamily="18" charset="0"/>
                        <a:ea typeface="Cambria Math" panose="02040503050406030204" pitchFamily="18" charset="0"/>
                      </a:rPr>
                      <m:t>≤</m:t>
                    </m:r>
                    <m:r>
                      <a:rPr lang="fr-FR" sz="1400" b="0" i="1" smtClean="0">
                        <a:latin typeface="Cambria Math" panose="02040503050406030204" pitchFamily="18" charset="0"/>
                        <a:ea typeface="Cambria Math" panose="02040503050406030204" pitchFamily="18" charset="0"/>
                      </a:rPr>
                      <m:t>𝑘</m:t>
                    </m:r>
                    <m:r>
                      <a:rPr lang="fr-FR" sz="1400" b="0" i="1" smtClean="0">
                        <a:latin typeface="Cambria Math" panose="02040503050406030204" pitchFamily="18" charset="0"/>
                        <a:ea typeface="Cambria Math" panose="02040503050406030204" pitchFamily="18" charset="0"/>
                      </a:rPr>
                      <m:t>…</m:t>
                    </m:r>
                  </m:oMath>
                </a14:m>
                <a:endParaRPr lang="it-IT" sz="1400" dirty="0"/>
              </a:p>
            </p:txBody>
          </p:sp>
        </mc:Choice>
        <mc:Fallback xmlns="">
          <p:sp>
            <p:nvSpPr>
              <p:cNvPr id="11" name="ZoneTexte 10">
                <a:extLst>
                  <a:ext uri="{FF2B5EF4-FFF2-40B4-BE49-F238E27FC236}">
                    <a16:creationId xmlns:a16="http://schemas.microsoft.com/office/drawing/2014/main" id="{514930F8-CC00-C274-EC85-C43744846C91}"/>
                  </a:ext>
                </a:extLst>
              </p:cNvPr>
              <p:cNvSpPr txBox="1">
                <a:spLocks noRot="1" noChangeAspect="1" noMove="1" noResize="1" noEditPoints="1" noAdjustHandles="1" noChangeArrowheads="1" noChangeShapeType="1" noTextEdit="1"/>
              </p:cNvSpPr>
              <p:nvPr/>
            </p:nvSpPr>
            <p:spPr>
              <a:xfrm>
                <a:off x="8830912" y="1022451"/>
                <a:ext cx="2411046" cy="954107"/>
              </a:xfrm>
              <a:prstGeom prst="rect">
                <a:avLst/>
              </a:prstGeom>
              <a:blipFill>
                <a:blip r:embed="rId5"/>
                <a:stretch>
                  <a:fillRect/>
                </a:stretch>
              </a:blipFill>
              <a:ln>
                <a:solidFill>
                  <a:schemeClr val="tx1"/>
                </a:solidFill>
              </a:ln>
              <a:effectLst>
                <a:outerShdw blurRad="63500" sx="102000" sy="102000" algn="ctr" rotWithShape="0">
                  <a:prstClr val="black">
                    <a:alpha val="40000"/>
                  </a:prstClr>
                </a:outerShdw>
              </a:effectLst>
            </p:spPr>
            <p:txBody>
              <a:bodyPr/>
              <a:lstStyle/>
              <a:p>
                <a:r>
                  <a:rPr lang="it-IT">
                    <a:noFill/>
                  </a:rPr>
                  <a:t> </a:t>
                </a:r>
              </a:p>
            </p:txBody>
          </p:sp>
        </mc:Fallback>
      </mc:AlternateContent>
      <p:sp>
        <p:nvSpPr>
          <p:cNvPr id="2" name="ZoneTexte 1">
            <a:extLst>
              <a:ext uri="{FF2B5EF4-FFF2-40B4-BE49-F238E27FC236}">
                <a16:creationId xmlns:a16="http://schemas.microsoft.com/office/drawing/2014/main" id="{27B009B2-4E27-74ED-81E0-C8B557A0914B}"/>
              </a:ext>
            </a:extLst>
          </p:cNvPr>
          <p:cNvSpPr txBox="1"/>
          <p:nvPr/>
        </p:nvSpPr>
        <p:spPr>
          <a:xfrm>
            <a:off x="1700981" y="3425863"/>
            <a:ext cx="1925784" cy="523220"/>
          </a:xfrm>
          <a:prstGeom prst="rect">
            <a:avLst/>
          </a:prstGeom>
          <a:noFill/>
          <a:ln>
            <a:solidFill>
              <a:schemeClr val="tx1"/>
            </a:solidFill>
          </a:ln>
          <a:effectLst>
            <a:outerShdw blurRad="63500" sx="102000" sy="102000" algn="ctr" rotWithShape="0">
              <a:prstClr val="black">
                <a:alpha val="40000"/>
              </a:prstClr>
            </a:outerShdw>
          </a:effectLst>
        </p:spPr>
        <p:txBody>
          <a:bodyPr wrap="none" rtlCol="0">
            <a:spAutoFit/>
          </a:bodyPr>
          <a:lstStyle/>
          <a:p>
            <a:pPr algn="ctr"/>
            <a:r>
              <a:rPr lang="fr-FR" sz="1400" dirty="0"/>
              <a:t>Lire graphiquement </a:t>
            </a:r>
          </a:p>
          <a:p>
            <a:r>
              <a:rPr lang="fr-FR" sz="1400" dirty="0"/>
              <a:t>l’équation d’une droite</a:t>
            </a:r>
            <a:endParaRPr lang="it-IT" sz="1400" dirty="0"/>
          </a:p>
        </p:txBody>
      </p:sp>
      <p:sp>
        <p:nvSpPr>
          <p:cNvPr id="4" name="ZoneTexte 3">
            <a:extLst>
              <a:ext uri="{FF2B5EF4-FFF2-40B4-BE49-F238E27FC236}">
                <a16:creationId xmlns:a16="http://schemas.microsoft.com/office/drawing/2014/main" id="{EAEFC794-7555-BE96-05D8-D90F35A0D319}"/>
              </a:ext>
            </a:extLst>
          </p:cNvPr>
          <p:cNvSpPr txBox="1"/>
          <p:nvPr/>
        </p:nvSpPr>
        <p:spPr>
          <a:xfrm>
            <a:off x="8532854" y="3425863"/>
            <a:ext cx="2311779" cy="954107"/>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fr-FR" sz="1400" dirty="0"/>
              <a:t>Déterminer l’équation réduite d’une droite </a:t>
            </a:r>
          </a:p>
          <a:p>
            <a:pPr algn="ctr"/>
            <a:r>
              <a:rPr lang="fr-FR" sz="1400" dirty="0"/>
              <a:t>à partir des coordonnées de deux de ses points</a:t>
            </a:r>
            <a:endParaRPr lang="it-IT" sz="1400" dirty="0"/>
          </a:p>
        </p:txBody>
      </p:sp>
      <p:pic>
        <p:nvPicPr>
          <p:cNvPr id="8" name="Image 7">
            <a:hlinkClick r:id="rId6"/>
            <a:extLst>
              <a:ext uri="{FF2B5EF4-FFF2-40B4-BE49-F238E27FC236}">
                <a16:creationId xmlns:a16="http://schemas.microsoft.com/office/drawing/2014/main" id="{BE419EBE-6623-3F33-C4D9-56B86A3F8ADB}"/>
              </a:ext>
            </a:extLst>
          </p:cNvPr>
          <p:cNvPicPr>
            <a:picLocks noChangeAspect="1"/>
          </p:cNvPicPr>
          <p:nvPr/>
        </p:nvPicPr>
        <p:blipFill>
          <a:blip r:embed="rId7"/>
          <a:stretch>
            <a:fillRect/>
          </a:stretch>
        </p:blipFill>
        <p:spPr>
          <a:xfrm>
            <a:off x="9146955" y="4474675"/>
            <a:ext cx="1083576" cy="1072704"/>
          </a:xfrm>
          <a:prstGeom prst="rect">
            <a:avLst/>
          </a:prstGeom>
        </p:spPr>
      </p:pic>
      <p:pic>
        <p:nvPicPr>
          <p:cNvPr id="13" name="Image 12">
            <a:hlinkClick r:id="rId8"/>
            <a:extLst>
              <a:ext uri="{FF2B5EF4-FFF2-40B4-BE49-F238E27FC236}">
                <a16:creationId xmlns:a16="http://schemas.microsoft.com/office/drawing/2014/main" id="{A134E4C9-FDFD-F6FA-F6BE-637F2018D585}"/>
              </a:ext>
            </a:extLst>
          </p:cNvPr>
          <p:cNvPicPr>
            <a:picLocks noChangeAspect="1"/>
          </p:cNvPicPr>
          <p:nvPr/>
        </p:nvPicPr>
        <p:blipFill>
          <a:blip r:embed="rId9"/>
          <a:stretch>
            <a:fillRect/>
          </a:stretch>
        </p:blipFill>
        <p:spPr>
          <a:xfrm>
            <a:off x="2120174" y="4059062"/>
            <a:ext cx="1087398" cy="1072704"/>
          </a:xfrm>
          <a:prstGeom prst="rect">
            <a:avLst/>
          </a:prstGeom>
        </p:spPr>
      </p:pic>
      <p:pic>
        <p:nvPicPr>
          <p:cNvPr id="17" name="Image 16">
            <a:hlinkClick r:id="rId10"/>
            <a:extLst>
              <a:ext uri="{FF2B5EF4-FFF2-40B4-BE49-F238E27FC236}">
                <a16:creationId xmlns:a16="http://schemas.microsoft.com/office/drawing/2014/main" id="{9A5C86EC-F5F3-C242-62B4-B4BC3BF66008}"/>
              </a:ext>
            </a:extLst>
          </p:cNvPr>
          <p:cNvPicPr>
            <a:picLocks noChangeAspect="1"/>
          </p:cNvPicPr>
          <p:nvPr/>
        </p:nvPicPr>
        <p:blipFill>
          <a:blip r:embed="rId11"/>
          <a:stretch>
            <a:fillRect/>
          </a:stretch>
        </p:blipFill>
        <p:spPr>
          <a:xfrm>
            <a:off x="5541614" y="4698376"/>
            <a:ext cx="1076390" cy="1072704"/>
          </a:xfrm>
          <a:prstGeom prst="rect">
            <a:avLst/>
          </a:prstGeom>
        </p:spPr>
      </p:pic>
      <p:pic>
        <p:nvPicPr>
          <p:cNvPr id="10" name="Image 9">
            <a:hlinkClick r:id="rId12"/>
            <a:extLst>
              <a:ext uri="{FF2B5EF4-FFF2-40B4-BE49-F238E27FC236}">
                <a16:creationId xmlns:a16="http://schemas.microsoft.com/office/drawing/2014/main" id="{1266A6CB-998B-5AED-825A-7D1610F8366A}"/>
              </a:ext>
            </a:extLst>
          </p:cNvPr>
          <p:cNvPicPr>
            <a:picLocks noChangeAspect="1"/>
          </p:cNvPicPr>
          <p:nvPr/>
        </p:nvPicPr>
        <p:blipFill>
          <a:blip r:embed="rId13"/>
          <a:stretch>
            <a:fillRect/>
          </a:stretch>
        </p:blipFill>
        <p:spPr>
          <a:xfrm>
            <a:off x="1119630" y="2086535"/>
            <a:ext cx="1076391" cy="1061894"/>
          </a:xfrm>
          <a:prstGeom prst="rect">
            <a:avLst/>
          </a:prstGeom>
        </p:spPr>
      </p:pic>
      <p:pic>
        <p:nvPicPr>
          <p:cNvPr id="14" name="Image 13">
            <a:hlinkClick r:id="rId14"/>
            <a:extLst>
              <a:ext uri="{FF2B5EF4-FFF2-40B4-BE49-F238E27FC236}">
                <a16:creationId xmlns:a16="http://schemas.microsoft.com/office/drawing/2014/main" id="{D5F5E035-B560-CAAC-FFB4-FBE5100CEA1E}"/>
              </a:ext>
            </a:extLst>
          </p:cNvPr>
          <p:cNvPicPr>
            <a:picLocks noChangeAspect="1"/>
          </p:cNvPicPr>
          <p:nvPr/>
        </p:nvPicPr>
        <p:blipFill>
          <a:blip r:embed="rId15"/>
          <a:stretch>
            <a:fillRect/>
          </a:stretch>
        </p:blipFill>
        <p:spPr>
          <a:xfrm>
            <a:off x="3747750" y="2086535"/>
            <a:ext cx="1054621" cy="1061894"/>
          </a:xfrm>
          <a:prstGeom prst="rect">
            <a:avLst/>
          </a:prstGeom>
        </p:spPr>
      </p:pic>
      <p:pic>
        <p:nvPicPr>
          <p:cNvPr id="12" name="Image 11">
            <a:hlinkClick r:id="rId16"/>
            <a:extLst>
              <a:ext uri="{FF2B5EF4-FFF2-40B4-BE49-F238E27FC236}">
                <a16:creationId xmlns:a16="http://schemas.microsoft.com/office/drawing/2014/main" id="{F555168E-4130-51F8-21C0-F4946D52610F}"/>
              </a:ext>
            </a:extLst>
          </p:cNvPr>
          <p:cNvPicPr>
            <a:picLocks noChangeAspect="1"/>
          </p:cNvPicPr>
          <p:nvPr/>
        </p:nvPicPr>
        <p:blipFill>
          <a:blip r:embed="rId17"/>
          <a:stretch>
            <a:fillRect/>
          </a:stretch>
        </p:blipFill>
        <p:spPr>
          <a:xfrm>
            <a:off x="7054043" y="2079411"/>
            <a:ext cx="1076391" cy="1069018"/>
          </a:xfrm>
          <a:prstGeom prst="rect">
            <a:avLst/>
          </a:prstGeom>
        </p:spPr>
      </p:pic>
      <p:pic>
        <p:nvPicPr>
          <p:cNvPr id="16" name="Image 15">
            <a:hlinkClick r:id="rId18"/>
            <a:extLst>
              <a:ext uri="{FF2B5EF4-FFF2-40B4-BE49-F238E27FC236}">
                <a16:creationId xmlns:a16="http://schemas.microsoft.com/office/drawing/2014/main" id="{CC4EF764-AE1D-CEF5-F8E9-254B66081905}"/>
              </a:ext>
            </a:extLst>
          </p:cNvPr>
          <p:cNvPicPr>
            <a:picLocks noChangeAspect="1"/>
          </p:cNvPicPr>
          <p:nvPr/>
        </p:nvPicPr>
        <p:blipFill>
          <a:blip r:embed="rId19"/>
          <a:stretch>
            <a:fillRect/>
          </a:stretch>
        </p:blipFill>
        <p:spPr>
          <a:xfrm>
            <a:off x="5849839" y="2071903"/>
            <a:ext cx="1095210" cy="1084034"/>
          </a:xfrm>
          <a:prstGeom prst="rect">
            <a:avLst/>
          </a:prstGeom>
        </p:spPr>
      </p:pic>
      <p:pic>
        <p:nvPicPr>
          <p:cNvPr id="15" name="Image 14">
            <a:hlinkClick r:id="rId20"/>
            <a:extLst>
              <a:ext uri="{FF2B5EF4-FFF2-40B4-BE49-F238E27FC236}">
                <a16:creationId xmlns:a16="http://schemas.microsoft.com/office/drawing/2014/main" id="{7C8ABFCB-5B19-92DC-23DE-006A630E2A8E}"/>
              </a:ext>
            </a:extLst>
          </p:cNvPr>
          <p:cNvPicPr>
            <a:picLocks noChangeAspect="1"/>
          </p:cNvPicPr>
          <p:nvPr/>
        </p:nvPicPr>
        <p:blipFill>
          <a:blip r:embed="rId21"/>
          <a:stretch>
            <a:fillRect/>
          </a:stretch>
        </p:blipFill>
        <p:spPr>
          <a:xfrm>
            <a:off x="8880072" y="2086535"/>
            <a:ext cx="1105640" cy="1101854"/>
          </a:xfrm>
          <a:prstGeom prst="rect">
            <a:avLst/>
          </a:prstGeom>
        </p:spPr>
      </p:pic>
      <p:pic>
        <p:nvPicPr>
          <p:cNvPr id="21" name="Image 20">
            <a:hlinkClick r:id="rId22"/>
            <a:extLst>
              <a:ext uri="{FF2B5EF4-FFF2-40B4-BE49-F238E27FC236}">
                <a16:creationId xmlns:a16="http://schemas.microsoft.com/office/drawing/2014/main" id="{51A06195-44BB-090E-DF5E-7116608CDA3F}"/>
              </a:ext>
            </a:extLst>
          </p:cNvPr>
          <p:cNvPicPr>
            <a:picLocks noChangeAspect="1"/>
          </p:cNvPicPr>
          <p:nvPr/>
        </p:nvPicPr>
        <p:blipFill>
          <a:blip r:embed="rId23"/>
          <a:stretch>
            <a:fillRect/>
          </a:stretch>
        </p:blipFill>
        <p:spPr>
          <a:xfrm>
            <a:off x="10065457" y="2071263"/>
            <a:ext cx="1109428" cy="1101855"/>
          </a:xfrm>
          <a:prstGeom prst="rect">
            <a:avLst/>
          </a:prstGeom>
        </p:spPr>
      </p:pic>
    </p:spTree>
    <p:extLst>
      <p:ext uri="{BB962C8B-B14F-4D97-AF65-F5344CB8AC3E}">
        <p14:creationId xmlns:p14="http://schemas.microsoft.com/office/powerpoint/2010/main" val="81523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re 1">
            <a:extLst>
              <a:ext uri="{FF2B5EF4-FFF2-40B4-BE49-F238E27FC236}">
                <a16:creationId xmlns:a16="http://schemas.microsoft.com/office/drawing/2014/main" id="{693DB18B-7C2F-FEFD-FA1B-DD70C7967846}"/>
              </a:ext>
            </a:extLst>
          </p:cNvPr>
          <p:cNvSpPr>
            <a:spLocks noGrp="1"/>
          </p:cNvSpPr>
          <p:nvPr>
            <p:ph type="title"/>
          </p:nvPr>
        </p:nvSpPr>
        <p:spPr>
          <a:xfrm>
            <a:off x="6995160" y="811260"/>
            <a:ext cx="4745736" cy="466934"/>
          </a:xfrm>
        </p:spPr>
        <p:txBody>
          <a:bodyPr vert="horz" lIns="91440" tIns="45720" rIns="91440" bIns="45720" rtlCol="0" anchor="t">
            <a:normAutofit/>
          </a:bodyPr>
          <a:lstStyle/>
          <a:p>
            <a:pPr algn="ctr"/>
            <a:r>
              <a:rPr lang="en-US" sz="2400" b="1" kern="1200" dirty="0">
                <a:solidFill>
                  <a:schemeClr val="tx1"/>
                </a:solidFill>
                <a:latin typeface="+mj-lt"/>
                <a:ea typeface="+mj-ea"/>
                <a:cs typeface="+mj-cs"/>
              </a:rPr>
              <a:t>12 questions au format QCM</a:t>
            </a:r>
          </a:p>
        </p:txBody>
      </p:sp>
      <p:pic>
        <p:nvPicPr>
          <p:cNvPr id="5" name="Espace réservé du contenu 4" descr="Grand groupe de crayons dans un cercle soigné avec un message de quiz au centre">
            <a:extLst>
              <a:ext uri="{FF2B5EF4-FFF2-40B4-BE49-F238E27FC236}">
                <a16:creationId xmlns:a16="http://schemas.microsoft.com/office/drawing/2014/main" id="{4706AAAD-8705-4ABF-AD4B-6E96FD29B919}"/>
              </a:ext>
            </a:extLst>
          </p:cNvPr>
          <p:cNvPicPr>
            <a:picLocks noGrp="1" noChangeAspect="1"/>
          </p:cNvPicPr>
          <p:nvPr>
            <p:ph sz="half" idx="1"/>
          </p:nvPr>
        </p:nvPicPr>
        <p:blipFill>
          <a:blip r:embed="rId3"/>
          <a:srcRect r="2411" b="-3"/>
          <a:stretch>
            <a:fillRect/>
          </a:stretch>
        </p:blipFill>
        <p:spPr>
          <a:xfrm>
            <a:off x="517868" y="508090"/>
            <a:ext cx="5705856" cy="5846990"/>
          </a:xfrm>
          <a:prstGeom prst="rect">
            <a:avLst/>
          </a:prstGeom>
        </p:spPr>
      </p:pic>
      <p:sp>
        <p:nvSpPr>
          <p:cNvPr id="14" name="Freeform: Shape 13">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Espace réservé du contenu 3">
            <a:extLst>
              <a:ext uri="{FF2B5EF4-FFF2-40B4-BE49-F238E27FC236}">
                <a16:creationId xmlns:a16="http://schemas.microsoft.com/office/drawing/2014/main" id="{462E9A90-E325-BF13-6C63-C2DB6180D64A}"/>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7016407" y="1432084"/>
            <a:ext cx="4672584" cy="4917825"/>
          </a:xfrm>
        </p:spPr>
        <p:txBody>
          <a:bodyPr vert="horz" lIns="91440" tIns="45720" rIns="91440" bIns="45720" rtlCol="0">
            <a:normAutofit/>
          </a:bodyPr>
          <a:lstStyle/>
          <a:p>
            <a:r>
              <a:rPr lang="en-US" dirty="0"/>
              <a:t>1 </a:t>
            </a:r>
            <a:r>
              <a:rPr lang="en-US" dirty="0" err="1"/>
              <a:t>seule</a:t>
            </a:r>
            <a:r>
              <a:rPr lang="en-US" dirty="0"/>
              <a:t> </a:t>
            </a:r>
            <a:r>
              <a:rPr lang="en-US" dirty="0" err="1"/>
              <a:t>réponse</a:t>
            </a:r>
            <a:r>
              <a:rPr lang="en-US" dirty="0"/>
              <a:t> </a:t>
            </a:r>
            <a:r>
              <a:rPr lang="en-US" dirty="0" err="1"/>
              <a:t>est</a:t>
            </a:r>
            <a:r>
              <a:rPr lang="en-US" dirty="0"/>
              <a:t> </a:t>
            </a:r>
            <a:r>
              <a:rPr lang="en-US" dirty="0" err="1"/>
              <a:t>correcte</a:t>
            </a:r>
            <a:r>
              <a:rPr lang="en-US" dirty="0"/>
              <a:t> </a:t>
            </a:r>
            <a:br>
              <a:rPr lang="en-US" dirty="0"/>
            </a:br>
            <a:r>
              <a:rPr lang="en-US" dirty="0"/>
              <a:t>à </a:t>
            </a:r>
            <a:r>
              <a:rPr lang="en-US" dirty="0" err="1"/>
              <a:t>chaque</a:t>
            </a:r>
            <a:r>
              <a:rPr lang="en-US" dirty="0"/>
              <a:t> question</a:t>
            </a:r>
          </a:p>
          <a:p>
            <a:r>
              <a:rPr lang="en-US" dirty="0"/>
              <a:t>Il faut </a:t>
            </a:r>
            <a:r>
              <a:rPr lang="en-US" dirty="0" err="1"/>
              <a:t>trouver</a:t>
            </a:r>
            <a:r>
              <a:rPr lang="en-US" dirty="0"/>
              <a:t> la bonne </a:t>
            </a:r>
            <a:r>
              <a:rPr lang="en-US" dirty="0" err="1"/>
              <a:t>réponse</a:t>
            </a:r>
            <a:r>
              <a:rPr lang="en-US" dirty="0"/>
              <a:t>, </a:t>
            </a:r>
            <a:br>
              <a:rPr lang="en-US" dirty="0"/>
            </a:br>
            <a:r>
              <a:rPr lang="en-US" dirty="0"/>
              <a:t>sans justifier</a:t>
            </a:r>
          </a:p>
          <a:p>
            <a:r>
              <a:rPr lang="en-US" dirty="0" err="1"/>
              <a:t>L’usage</a:t>
            </a:r>
            <a:r>
              <a:rPr lang="en-US" dirty="0"/>
              <a:t> de la </a:t>
            </a:r>
            <a:r>
              <a:rPr lang="en-US" dirty="0" err="1"/>
              <a:t>calculatrice</a:t>
            </a:r>
            <a:r>
              <a:rPr lang="en-US" dirty="0"/>
              <a:t> </a:t>
            </a:r>
            <a:r>
              <a:rPr lang="en-US" dirty="0" err="1"/>
              <a:t>est</a:t>
            </a:r>
            <a:r>
              <a:rPr lang="en-US" dirty="0"/>
              <a:t> </a:t>
            </a:r>
            <a:r>
              <a:rPr lang="en-US" b="1" dirty="0" err="1"/>
              <a:t>interdit</a:t>
            </a:r>
            <a:endParaRPr lang="en-US" b="1" dirty="0"/>
          </a:p>
          <a:p>
            <a:r>
              <a:rPr lang="en-US" dirty="0"/>
              <a:t>As-</a:t>
            </a:r>
            <a:r>
              <a:rPr lang="en-US" dirty="0" err="1"/>
              <a:t>tu</a:t>
            </a:r>
            <a:r>
              <a:rPr lang="en-US" dirty="0"/>
              <a:t> </a:t>
            </a:r>
            <a:r>
              <a:rPr lang="en-US" dirty="0" err="1"/>
              <a:t>préparé</a:t>
            </a:r>
            <a:r>
              <a:rPr lang="en-US" dirty="0"/>
              <a:t> un </a:t>
            </a:r>
            <a:r>
              <a:rPr lang="en-US" dirty="0" err="1"/>
              <a:t>brouillon</a:t>
            </a:r>
            <a:r>
              <a:rPr lang="en-US" dirty="0"/>
              <a:t> et un crayon ?</a:t>
            </a:r>
          </a:p>
          <a:p>
            <a:r>
              <a:rPr lang="en-US" dirty="0"/>
              <a:t>Recommence </a:t>
            </a:r>
            <a:r>
              <a:rPr lang="en-US" dirty="0" err="1"/>
              <a:t>autant</a:t>
            </a:r>
            <a:r>
              <a:rPr lang="en-US" dirty="0"/>
              <a:t> que necessaire</a:t>
            </a:r>
          </a:p>
          <a:p>
            <a:r>
              <a:rPr lang="en-US" dirty="0"/>
              <a:t>Tu es </a:t>
            </a:r>
            <a:r>
              <a:rPr lang="en-US" dirty="0" err="1"/>
              <a:t>supposé</a:t>
            </a:r>
            <a:r>
              <a:rPr lang="en-US" dirty="0"/>
              <a:t> terminer </a:t>
            </a:r>
            <a:r>
              <a:rPr lang="en-US" dirty="0" err="1"/>
              <a:t>en</a:t>
            </a:r>
            <a:r>
              <a:rPr lang="en-US" dirty="0"/>
              <a:t> 36 minutes</a:t>
            </a:r>
          </a:p>
          <a:p>
            <a:r>
              <a:rPr lang="en-US" dirty="0" err="1"/>
              <a:t>Corrigés</a:t>
            </a:r>
            <a:r>
              <a:rPr lang="en-US" dirty="0"/>
              <a:t> et liens pour </a:t>
            </a:r>
            <a:r>
              <a:rPr lang="en-US" dirty="0" err="1"/>
              <a:t>remédiation</a:t>
            </a:r>
            <a:r>
              <a:rPr lang="en-US" dirty="0"/>
              <a:t> à la fin des questions</a:t>
            </a:r>
          </a:p>
          <a:p>
            <a:r>
              <a:rPr lang="en-US" dirty="0" err="1"/>
              <a:t>C’est</a:t>
            </a:r>
            <a:r>
              <a:rPr lang="en-US" dirty="0"/>
              <a:t> </a:t>
            </a:r>
            <a:r>
              <a:rPr lang="en-US" dirty="0" err="1"/>
              <a:t>toi</a:t>
            </a:r>
            <a:r>
              <a:rPr lang="en-US" dirty="0"/>
              <a:t> qui passe à la </a:t>
            </a:r>
            <a:r>
              <a:rPr lang="en-US" dirty="0" err="1"/>
              <a:t>diapo</a:t>
            </a:r>
            <a:r>
              <a:rPr lang="en-US" dirty="0"/>
              <a:t> </a:t>
            </a:r>
            <a:r>
              <a:rPr lang="en-US" dirty="0" err="1"/>
              <a:t>suivante</a:t>
            </a:r>
            <a:r>
              <a:rPr lang="en-US" dirty="0"/>
              <a:t> </a:t>
            </a:r>
            <a:r>
              <a:rPr lang="en-US" dirty="0" err="1"/>
              <a:t>en</a:t>
            </a:r>
            <a:r>
              <a:rPr lang="en-US" dirty="0"/>
              <a:t> function du temps </a:t>
            </a:r>
            <a:r>
              <a:rPr lang="en-US" dirty="0" err="1"/>
              <a:t>dont</a:t>
            </a:r>
            <a:r>
              <a:rPr lang="en-US" dirty="0"/>
              <a:t> </a:t>
            </a:r>
            <a:r>
              <a:rPr lang="en-US" dirty="0" err="1"/>
              <a:t>tu</a:t>
            </a:r>
            <a:r>
              <a:rPr lang="en-US" dirty="0"/>
              <a:t> as </a:t>
            </a:r>
            <a:r>
              <a:rPr lang="en-US" dirty="0" err="1"/>
              <a:t>besoin</a:t>
            </a:r>
            <a:r>
              <a:rPr lang="en-US" dirty="0"/>
              <a:t> </a:t>
            </a:r>
            <a:r>
              <a:rPr lang="en-US" dirty="0">
                <a:sym typeface="Wingdings" panose="05000000000000000000" pitchFamily="2" charset="2"/>
              </a:rPr>
              <a:t> </a:t>
            </a:r>
            <a:endParaRPr lang="en-US" dirty="0"/>
          </a:p>
        </p:txBody>
      </p:sp>
      <p:pic>
        <p:nvPicPr>
          <p:cNvPr id="6" name="Image 5" descr="JM-creativecommons">
            <a:hlinkClick r:id="rId4" tgtFrame="&quot;_blank&quot;"/>
            <a:extLst>
              <a:ext uri="{FF2B5EF4-FFF2-40B4-BE49-F238E27FC236}">
                <a16:creationId xmlns:a16="http://schemas.microsoft.com/office/drawing/2014/main" id="{35606F9C-2E3E-73CD-0195-366A8D8C92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Tree>
    <p:extLst>
      <p:ext uri="{BB962C8B-B14F-4D97-AF65-F5344CB8AC3E}">
        <p14:creationId xmlns:p14="http://schemas.microsoft.com/office/powerpoint/2010/main" val="3806192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175EAFFD-4A47-DD53-4F76-BD457E18B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7CC1FECC-9CA4-341C-7E20-4728C5147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382B31F9-4A5F-3E0E-ED43-281B970D12D8}"/>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n°1</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1350DCE2-0BDA-42EF-9FE6-BF3C10D0E255}"/>
                  </a:ext>
                </a:extLst>
              </p:cNvPr>
              <p:cNvGraphicFramePr>
                <a:graphicFrameLocks noGrp="1"/>
              </p:cNvGraphicFramePr>
              <p:nvPr>
                <p:extLst>
                  <p:ext uri="{D42A27DB-BD31-4B8C-83A1-F6EECF244321}">
                    <p14:modId xmlns:p14="http://schemas.microsoft.com/office/powerpoint/2010/main" val="900242652"/>
                  </p:ext>
                </p:extLst>
              </p:nvPr>
            </p:nvGraphicFramePr>
            <p:xfrm>
              <a:off x="2030476" y="3890243"/>
              <a:ext cx="8128000" cy="118734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253467">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21580">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panose="02040503050406030204" pitchFamily="18" charset="0"/>
                                      </a:rPr>
                                    </m:ctrlPr>
                                  </m:dPr>
                                  <m:e>
                                    <m:r>
                                      <a:rPr lang="fr-FR" b="0" i="1" smtClean="0">
                                        <a:latin typeface="Cambria Math" panose="02040503050406030204" pitchFamily="18" charset="0"/>
                                      </a:rPr>
                                      <m:t>−2;−1</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panose="02040503050406030204" pitchFamily="18" charset="0"/>
                                      </a:rPr>
                                    </m:ctrlPr>
                                  </m:dPr>
                                  <m:e>
                                    <m:r>
                                      <a:rPr lang="fr-FR" b="0" i="1" smtClean="0">
                                        <a:latin typeface="Cambria Math" panose="02040503050406030204" pitchFamily="18" charset="0"/>
                                      </a:rPr>
                                      <m:t>1;2</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panose="02040503050406030204" pitchFamily="18" charset="0"/>
                                      </a:rPr>
                                    </m:ctrlPr>
                                  </m:dPr>
                                  <m:e>
                                    <m:r>
                                      <a:rPr lang="fr-FR" b="0" i="1" smtClean="0">
                                        <a:latin typeface="Cambria Math" panose="02040503050406030204" pitchFamily="18" charset="0"/>
                                      </a:rPr>
                                      <m:t>−2;−1</m:t>
                                    </m:r>
                                  </m:e>
                                </m:d>
                                <m:r>
                                  <a:rPr lang="it-IT" i="1" smtClean="0">
                                    <a:latin typeface="Cambria Math" panose="02040503050406030204" pitchFamily="18" charset="0"/>
                                    <a:ea typeface="Cambria Math" panose="02040503050406030204" pitchFamily="18" charset="0"/>
                                  </a:rPr>
                                  <m:t>∪</m:t>
                                </m:r>
                                <m:d>
                                  <m:dPr>
                                    <m:begChr m:val="["/>
                                    <m:endChr m:val="]"/>
                                    <m:ctrlPr>
                                      <a:rPr lang="it-IT" i="1" smtClean="0">
                                        <a:latin typeface="Cambria Math" panose="02040503050406030204" pitchFamily="18" charset="0"/>
                                      </a:rPr>
                                    </m:ctrlPr>
                                  </m:dPr>
                                  <m:e>
                                    <m:r>
                                      <a:rPr lang="fr-FR" b="0" i="1" smtClean="0">
                                        <a:latin typeface="Cambria Math" panose="02040503050406030204" pitchFamily="18" charset="0"/>
                                      </a:rPr>
                                      <m:t>1;2</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panose="02040503050406030204" pitchFamily="18" charset="0"/>
                                      </a:rPr>
                                    </m:ctrlPr>
                                  </m:dPr>
                                  <m:e>
                                    <m:r>
                                      <a:rPr lang="fr-FR" b="0" i="1" smtClean="0">
                                        <a:latin typeface="Cambria Math" panose="02040503050406030204" pitchFamily="18" charset="0"/>
                                      </a:rPr>
                                      <m:t>−2;−1</m:t>
                                    </m:r>
                                  </m:e>
                                </m:d>
                                <m:r>
                                  <a:rPr lang="it-IT" i="1" smtClean="0">
                                    <a:latin typeface="Cambria Math" panose="02040503050406030204" pitchFamily="18" charset="0"/>
                                    <a:ea typeface="Cambria Math" panose="02040503050406030204" pitchFamily="18" charset="0"/>
                                  </a:rPr>
                                  <m:t>∩</m:t>
                                </m:r>
                                <m:d>
                                  <m:dPr>
                                    <m:begChr m:val="["/>
                                    <m:endChr m:val="]"/>
                                    <m:ctrlPr>
                                      <a:rPr lang="it-IT" i="1" smtClean="0">
                                        <a:latin typeface="Cambria Math" panose="02040503050406030204" pitchFamily="18" charset="0"/>
                                      </a:rPr>
                                    </m:ctrlPr>
                                  </m:dPr>
                                  <m:e>
                                    <m:r>
                                      <a:rPr lang="fr-FR" b="0" i="1" smtClean="0">
                                        <a:latin typeface="Cambria Math" panose="02040503050406030204" pitchFamily="18" charset="0"/>
                                      </a:rPr>
                                      <m:t>1;2</m:t>
                                    </m:r>
                                  </m:e>
                                </m:d>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1350DCE2-0BDA-42EF-9FE6-BF3C10D0E255}"/>
                  </a:ext>
                </a:extLst>
              </p:cNvPr>
              <p:cNvGraphicFramePr>
                <a:graphicFrameLocks noGrp="1"/>
              </p:cNvGraphicFramePr>
              <p:nvPr>
                <p:extLst>
                  <p:ext uri="{D42A27DB-BD31-4B8C-83A1-F6EECF244321}">
                    <p14:modId xmlns:p14="http://schemas.microsoft.com/office/powerpoint/2010/main" val="900242652"/>
                  </p:ext>
                </p:extLst>
              </p:nvPr>
            </p:nvGraphicFramePr>
            <p:xfrm>
              <a:off x="2030476" y="3890243"/>
              <a:ext cx="8128000" cy="118734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21580">
                    <a:tc>
                      <a:txBody>
                        <a:bodyPr/>
                        <a:lstStyle/>
                        <a:p>
                          <a:endParaRPr lang="it-IT"/>
                        </a:p>
                      </a:txBody>
                      <a:tcPr anchor="ctr">
                        <a:blipFill>
                          <a:blip r:embed="rId3"/>
                          <a:stretch>
                            <a:fillRect l="-299" t="-48148" r="-300599" b="-2222"/>
                          </a:stretch>
                        </a:blipFill>
                      </a:tcPr>
                    </a:tc>
                    <a:tc>
                      <a:txBody>
                        <a:bodyPr/>
                        <a:lstStyle/>
                        <a:p>
                          <a:endParaRPr lang="it-IT"/>
                        </a:p>
                      </a:txBody>
                      <a:tcPr anchor="ctr">
                        <a:blipFill>
                          <a:blip r:embed="rId3"/>
                          <a:stretch>
                            <a:fillRect l="-100601" t="-48148" r="-201502" b="-2222"/>
                          </a:stretch>
                        </a:blipFill>
                      </a:tcPr>
                    </a:tc>
                    <a:tc>
                      <a:txBody>
                        <a:bodyPr/>
                        <a:lstStyle/>
                        <a:p>
                          <a:endParaRPr lang="it-IT"/>
                        </a:p>
                      </a:txBody>
                      <a:tcPr anchor="ctr">
                        <a:blipFill>
                          <a:blip r:embed="rId3"/>
                          <a:stretch>
                            <a:fillRect l="-200000" t="-48148" r="-100898" b="-2222"/>
                          </a:stretch>
                        </a:blipFill>
                      </a:tcPr>
                    </a:tc>
                    <a:tc>
                      <a:txBody>
                        <a:bodyPr/>
                        <a:lstStyle/>
                        <a:p>
                          <a:endParaRPr lang="it-IT"/>
                        </a:p>
                      </a:txBody>
                      <a:tcPr anchor="ctr">
                        <a:blipFill>
                          <a:blip r:embed="rId3"/>
                          <a:stretch>
                            <a:fillRect l="-300901" t="-48148" r="-1201" b="-2222"/>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4" tgtFrame="&quot;_blank&quot;"/>
            <a:extLst>
              <a:ext uri="{FF2B5EF4-FFF2-40B4-BE49-F238E27FC236}">
                <a16:creationId xmlns:a16="http://schemas.microsoft.com/office/drawing/2014/main" id="{5358F7D6-0B5A-7798-097D-3D6BB30327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4" name="ZoneTexte 3">
            <a:extLst>
              <a:ext uri="{FF2B5EF4-FFF2-40B4-BE49-F238E27FC236}">
                <a16:creationId xmlns:a16="http://schemas.microsoft.com/office/drawing/2014/main" id="{CF04DC14-A681-D3B0-A1F6-7F4DD272C61A}"/>
              </a:ext>
            </a:extLst>
          </p:cNvPr>
          <p:cNvSpPr txBox="1"/>
          <p:nvPr/>
        </p:nvSpPr>
        <p:spPr>
          <a:xfrm>
            <a:off x="8858864" y="165765"/>
            <a:ext cx="3005951"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Question issue des sujets 0</a:t>
            </a:r>
            <a:endParaRPr lang="it-IT"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5C7E1E85-57D1-025B-8AAB-4149F2A518E0}"/>
                  </a:ext>
                </a:extLst>
              </p:cNvPr>
              <p:cNvSpPr txBox="1"/>
              <p:nvPr/>
            </p:nvSpPr>
            <p:spPr>
              <a:xfrm>
                <a:off x="1531454" y="1648166"/>
                <a:ext cx="6167009" cy="923330"/>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Dans la figure ci-contre, les courbes </a:t>
                </a:r>
                <a14:m>
                  <m:oMath xmlns:m="http://schemas.openxmlformats.org/officeDocument/2006/math">
                    <m:r>
                      <a:rPr lang="fr-FR" i="1" smtClean="0">
                        <a:latin typeface="Cambria Math" panose="02040503050406030204" pitchFamily="18" charset="0"/>
                        <a:ea typeface="Cambria Math" panose="02040503050406030204" pitchFamily="18" charset="0"/>
                        <a:cs typeface="Arial" panose="020B0604020202020204" pitchFamily="34" charset="0"/>
                      </a:rPr>
                      <m:t>𝒞</m:t>
                    </m:r>
                  </m:oMath>
                </a14:m>
                <a:r>
                  <a:rPr lang="it-IT" dirty="0">
                    <a:latin typeface="Arial" panose="020B0604020202020204" pitchFamily="34" charset="0"/>
                    <a:cs typeface="Arial" panose="020B0604020202020204" pitchFamily="34" charset="0"/>
                  </a:rPr>
                  <a:t> et </a:t>
                </a:r>
                <a14:m>
                  <m:oMath xmlns:m="http://schemas.openxmlformats.org/officeDocument/2006/math">
                    <m:sSup>
                      <m:sSupPr>
                        <m:ctrlPr>
                          <a:rPr lang="fr-FR" b="0" i="1" smtClean="0">
                            <a:latin typeface="Cambria Math" panose="02040503050406030204" pitchFamily="18" charset="0"/>
                            <a:ea typeface="Cambria Math" panose="02040503050406030204" pitchFamily="18" charset="0"/>
                            <a:cs typeface="Arial" panose="020B0604020202020204" pitchFamily="34" charset="0"/>
                          </a:rPr>
                        </m:ctrlPr>
                      </m:sSupPr>
                      <m:e>
                        <m:r>
                          <a:rPr lang="it-IT" i="1" smtClean="0">
                            <a:latin typeface="Cambria Math" panose="02040503050406030204" pitchFamily="18" charset="0"/>
                            <a:ea typeface="Cambria Math" panose="02040503050406030204" pitchFamily="18" charset="0"/>
                            <a:cs typeface="Arial" panose="020B0604020202020204" pitchFamily="34" charset="0"/>
                          </a:rPr>
                          <m:t>𝒞</m:t>
                        </m:r>
                      </m:e>
                      <m:sup>
                        <m:r>
                          <a:rPr lang="fr-FR" b="0" i="1" smtClean="0">
                            <a:latin typeface="Cambria Math" panose="02040503050406030204" pitchFamily="18" charset="0"/>
                            <a:ea typeface="Cambria Math" panose="02040503050406030204" pitchFamily="18" charset="0"/>
                            <a:cs typeface="Arial" panose="020B0604020202020204" pitchFamily="34" charset="0"/>
                          </a:rPr>
                          <m:t>′</m:t>
                        </m:r>
                      </m:sup>
                    </m:sSup>
                  </m:oMath>
                </a14:m>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représentent</a:t>
                </a:r>
                <a:r>
                  <a:rPr lang="it-IT" dirty="0">
                    <a:latin typeface="Arial" panose="020B0604020202020204" pitchFamily="34" charset="0"/>
                    <a:cs typeface="Arial" panose="020B0604020202020204" pitchFamily="34" charset="0"/>
                  </a:rPr>
                  <a:t> </a:t>
                </a:r>
                <a:br>
                  <a:rPr lang="it-IT" dirty="0">
                    <a:latin typeface="Arial" panose="020B0604020202020204" pitchFamily="34" charset="0"/>
                    <a:cs typeface="Arial" panose="020B0604020202020204" pitchFamily="34" charset="0"/>
                  </a:rPr>
                </a:br>
                <a:r>
                  <a:rPr lang="it-IT" dirty="0" err="1">
                    <a:latin typeface="Arial" panose="020B0604020202020204" pitchFamily="34" charset="0"/>
                    <a:cs typeface="Arial" panose="020B0604020202020204" pitchFamily="34" charset="0"/>
                  </a:rPr>
                  <a:t>respectivement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les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fonctions</a:t>
                </a:r>
                <a:r>
                  <a:rPr lang="it-IT" dirty="0">
                    <a:latin typeface="Arial" panose="020B0604020202020204" pitchFamily="34" charset="0"/>
                    <a:cs typeface="Arial" panose="020B0604020202020204" pitchFamily="34" charset="0"/>
                  </a:rPr>
                  <a:t> </a:t>
                </a:r>
                <a14:m>
                  <m:oMath xmlns:m="http://schemas.openxmlformats.org/officeDocument/2006/math">
                    <m:r>
                      <a:rPr lang="fr-FR" b="0" i="1" smtClean="0">
                        <a:latin typeface="Cambria Math" panose="02040503050406030204" pitchFamily="18" charset="0"/>
                        <a:cs typeface="Arial" panose="020B0604020202020204" pitchFamily="34" charset="0"/>
                      </a:rPr>
                      <m:t>𝑓</m:t>
                    </m:r>
                  </m:oMath>
                </a14:m>
                <a:r>
                  <a:rPr lang="it-IT" dirty="0">
                    <a:latin typeface="Arial" panose="020B0604020202020204" pitchFamily="34" charset="0"/>
                    <a:cs typeface="Arial" panose="020B0604020202020204" pitchFamily="34" charset="0"/>
                  </a:rPr>
                  <a:t> et </a:t>
                </a:r>
                <a14:m>
                  <m:oMath xmlns:m="http://schemas.openxmlformats.org/officeDocument/2006/math">
                    <m:r>
                      <a:rPr lang="fr-FR" b="0" i="1" smtClean="0">
                        <a:latin typeface="Cambria Math" panose="02040503050406030204" pitchFamily="18" charset="0"/>
                        <a:cs typeface="Arial" panose="020B0604020202020204" pitchFamily="34" charset="0"/>
                      </a:rPr>
                      <m:t>𝑔</m:t>
                    </m:r>
                  </m:oMath>
                </a14:m>
                <a:r>
                  <a:rPr lang="it-IT" dirty="0">
                    <a:latin typeface="Arial" panose="020B0604020202020204" pitchFamily="34" charset="0"/>
                    <a:cs typeface="Arial" panose="020B0604020202020204" pitchFamily="34" charset="0"/>
                  </a:rPr>
                  <a:t>. </a:t>
                </a:r>
              </a:p>
              <a:p>
                <a:r>
                  <a:rPr lang="it-IT" dirty="0">
                    <a:latin typeface="Arial" panose="020B0604020202020204" pitchFamily="34" charset="0"/>
                    <a:cs typeface="Arial" panose="020B0604020202020204" pitchFamily="34" charset="0"/>
                  </a:rPr>
                  <a:t>L’ensemble </a:t>
                </a:r>
                <a:r>
                  <a:rPr lang="it-IT" dirty="0" err="1">
                    <a:latin typeface="Arial" panose="020B0604020202020204" pitchFamily="34" charset="0"/>
                    <a:cs typeface="Arial" panose="020B0604020202020204" pitchFamily="34" charset="0"/>
                  </a:rPr>
                  <a:t>des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solutions</a:t>
                </a:r>
                <a:r>
                  <a:rPr lang="it-IT" dirty="0">
                    <a:latin typeface="Arial" panose="020B0604020202020204" pitchFamily="34" charset="0"/>
                    <a:cs typeface="Arial" panose="020B0604020202020204" pitchFamily="34" charset="0"/>
                  </a:rPr>
                  <a:t> de l’</a:t>
                </a:r>
                <a:r>
                  <a:rPr lang="it-IT" dirty="0" err="1">
                    <a:latin typeface="Arial" panose="020B0604020202020204" pitchFamily="34" charset="0"/>
                    <a:cs typeface="Arial" panose="020B0604020202020204" pitchFamily="34" charset="0"/>
                  </a:rPr>
                  <a:t>inéquation</a:t>
                </a:r>
                <a:r>
                  <a:rPr lang="it-IT" dirty="0">
                    <a:latin typeface="Arial" panose="020B0604020202020204" pitchFamily="34" charset="0"/>
                    <a:cs typeface="Arial" panose="020B0604020202020204" pitchFamily="34" charset="0"/>
                  </a:rPr>
                  <a:t> </a:t>
                </a:r>
                <a14:m>
                  <m:oMath xmlns:m="http://schemas.openxmlformats.org/officeDocument/2006/math">
                    <m:r>
                      <a:rPr lang="fr-FR" b="0" i="1" smtClean="0">
                        <a:latin typeface="Cambria Math" panose="02040503050406030204" pitchFamily="18" charset="0"/>
                        <a:cs typeface="Arial" panose="020B0604020202020204" pitchFamily="34" charset="0"/>
                      </a:rPr>
                      <m:t>𝑓</m:t>
                    </m:r>
                    <m:r>
                      <a:rPr lang="fr-FR" b="0" i="1" smtClean="0">
                        <a:latin typeface="Cambria Math" panose="02040503050406030204" pitchFamily="18" charset="0"/>
                        <a:cs typeface="Arial" panose="020B0604020202020204" pitchFamily="34" charset="0"/>
                      </a:rPr>
                      <m:t>(</m:t>
                    </m:r>
                    <m:r>
                      <a:rPr lang="fr-FR" b="0" i="1" smtClean="0">
                        <a:latin typeface="Cambria Math" panose="02040503050406030204" pitchFamily="18" charset="0"/>
                        <a:cs typeface="Arial" panose="020B0604020202020204" pitchFamily="34" charset="0"/>
                      </a:rPr>
                      <m:t>𝑥</m:t>
                    </m:r>
                    <m:r>
                      <a:rPr lang="fr-FR" b="0" i="1" smtClean="0">
                        <a:latin typeface="Cambria Math" panose="02040503050406030204" pitchFamily="18" charset="0"/>
                        <a:cs typeface="Arial" panose="020B0604020202020204" pitchFamily="34" charset="0"/>
                      </a:rPr>
                      <m:t>)≤</m:t>
                    </m:r>
                    <m:r>
                      <a:rPr lang="fr-FR" b="0" i="1" smtClean="0">
                        <a:latin typeface="Cambria Math" panose="02040503050406030204" pitchFamily="18" charset="0"/>
                        <a:ea typeface="Cambria Math" panose="02040503050406030204" pitchFamily="18" charset="0"/>
                        <a:cs typeface="Arial" panose="020B0604020202020204" pitchFamily="34" charset="0"/>
                      </a:rPr>
                      <m:t>𝑔</m:t>
                    </m:r>
                    <m:d>
                      <m:dPr>
                        <m:ctrlPr>
                          <a:rPr lang="fr-FR" b="0" i="1" smtClean="0">
                            <a:latin typeface="Cambria Math" panose="02040503050406030204" pitchFamily="18" charset="0"/>
                            <a:ea typeface="Cambria Math" panose="02040503050406030204" pitchFamily="18" charset="0"/>
                            <a:cs typeface="Arial" panose="020B0604020202020204" pitchFamily="34" charset="0"/>
                          </a:rPr>
                        </m:ctrlPr>
                      </m:dPr>
                      <m:e>
                        <m:r>
                          <a:rPr lang="fr-FR" b="0" i="1" smtClean="0">
                            <a:latin typeface="Cambria Math" panose="02040503050406030204" pitchFamily="18" charset="0"/>
                            <a:ea typeface="Cambria Math" panose="02040503050406030204" pitchFamily="18" charset="0"/>
                            <a:cs typeface="Arial" panose="020B0604020202020204" pitchFamily="34" charset="0"/>
                          </a:rPr>
                          <m:t>𝑥</m:t>
                        </m:r>
                      </m:e>
                    </m:d>
                  </m:oMath>
                </a14:m>
                <a:r>
                  <a:rPr lang="it-IT" dirty="0">
                    <a:latin typeface="Arial" panose="020B0604020202020204" pitchFamily="34" charset="0"/>
                    <a:cs typeface="Arial" panose="020B0604020202020204" pitchFamily="34" charset="0"/>
                  </a:rPr>
                  <a:t> est : </a:t>
                </a:r>
              </a:p>
            </p:txBody>
          </p:sp>
        </mc:Choice>
        <mc:Fallback xmlns="">
          <p:sp>
            <p:nvSpPr>
              <p:cNvPr id="5" name="ZoneTexte 4">
                <a:extLst>
                  <a:ext uri="{FF2B5EF4-FFF2-40B4-BE49-F238E27FC236}">
                    <a16:creationId xmlns:a16="http://schemas.microsoft.com/office/drawing/2014/main" id="{5C7E1E85-57D1-025B-8AAB-4149F2A518E0}"/>
                  </a:ext>
                </a:extLst>
              </p:cNvPr>
              <p:cNvSpPr txBox="1">
                <a:spLocks noRot="1" noChangeAspect="1" noMove="1" noResize="1" noEditPoints="1" noAdjustHandles="1" noChangeArrowheads="1" noChangeShapeType="1" noTextEdit="1"/>
              </p:cNvSpPr>
              <p:nvPr/>
            </p:nvSpPr>
            <p:spPr>
              <a:xfrm>
                <a:off x="1531454" y="1648166"/>
                <a:ext cx="6167009" cy="923330"/>
              </a:xfrm>
              <a:prstGeom prst="rect">
                <a:avLst/>
              </a:prstGeom>
              <a:blipFill>
                <a:blip r:embed="rId6"/>
                <a:stretch>
                  <a:fillRect l="-791" t="-3289" b="-9211"/>
                </a:stretch>
              </a:blipFill>
            </p:spPr>
            <p:txBody>
              <a:bodyPr/>
              <a:lstStyle/>
              <a:p>
                <a:r>
                  <a:rPr lang="it-IT">
                    <a:noFill/>
                  </a:rPr>
                  <a:t> </a:t>
                </a:r>
              </a:p>
            </p:txBody>
          </p:sp>
        </mc:Fallback>
      </mc:AlternateContent>
      <p:pic>
        <p:nvPicPr>
          <p:cNvPr id="3" name="Image 2">
            <a:extLst>
              <a:ext uri="{FF2B5EF4-FFF2-40B4-BE49-F238E27FC236}">
                <a16:creationId xmlns:a16="http://schemas.microsoft.com/office/drawing/2014/main" id="{7A84138A-B7C4-F173-BBB8-80B38BED407B}"/>
              </a:ext>
            </a:extLst>
          </p:cNvPr>
          <p:cNvPicPr>
            <a:picLocks noChangeAspect="1"/>
          </p:cNvPicPr>
          <p:nvPr/>
        </p:nvPicPr>
        <p:blipFill>
          <a:blip r:embed="rId7"/>
          <a:stretch>
            <a:fillRect/>
          </a:stretch>
        </p:blipFill>
        <p:spPr>
          <a:xfrm>
            <a:off x="8469796" y="1257297"/>
            <a:ext cx="2190750" cy="2171700"/>
          </a:xfrm>
          <a:prstGeom prst="rect">
            <a:avLst/>
          </a:prstGeom>
        </p:spPr>
      </p:pic>
    </p:spTree>
    <p:extLst>
      <p:ext uri="{BB962C8B-B14F-4D97-AF65-F5344CB8AC3E}">
        <p14:creationId xmlns:p14="http://schemas.microsoft.com/office/powerpoint/2010/main" val="23829653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5B7069-AA34-FF26-14B5-EE896CFA348A}"/>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3D3C35AF-0CA3-0721-457F-53BDEDDE79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2C78425B-F07E-229B-C360-7495A8950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0EF885D4-8598-BFFE-FF07-860FB86B9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840392F2-E5B7-6C67-2791-2FCF0E7C8B2E}"/>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n°2</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20123744-5FAA-6EF4-C4BE-F27E889F26A6}"/>
                  </a:ext>
                </a:extLst>
              </p:cNvPr>
              <p:cNvGraphicFramePr>
                <a:graphicFrameLocks noGrp="1"/>
              </p:cNvGraphicFramePr>
              <p:nvPr>
                <p:extLst>
                  <p:ext uri="{D42A27DB-BD31-4B8C-83A1-F6EECF244321}">
                    <p14:modId xmlns:p14="http://schemas.microsoft.com/office/powerpoint/2010/main" val="373182376"/>
                  </p:ext>
                </p:extLst>
              </p:nvPr>
            </p:nvGraphicFramePr>
            <p:xfrm>
              <a:off x="1248559" y="4319275"/>
              <a:ext cx="9691834" cy="1828800"/>
            </p:xfrm>
            <a:graphic>
              <a:graphicData uri="http://schemas.openxmlformats.org/drawingml/2006/table">
                <a:tbl>
                  <a:tblPr firstRow="1" bandRow="1">
                    <a:tableStyleId>{073A0DAA-6AF3-43AB-8588-CEC1D06C72B9}</a:tableStyleId>
                  </a:tblPr>
                  <a:tblGrid>
                    <a:gridCol w="2301683">
                      <a:extLst>
                        <a:ext uri="{9D8B030D-6E8A-4147-A177-3AD203B41FA5}">
                          <a16:colId xmlns:a16="http://schemas.microsoft.com/office/drawing/2014/main" val="1232996395"/>
                        </a:ext>
                      </a:extLst>
                    </a:gridCol>
                    <a:gridCol w="2458387">
                      <a:extLst>
                        <a:ext uri="{9D8B030D-6E8A-4147-A177-3AD203B41FA5}">
                          <a16:colId xmlns:a16="http://schemas.microsoft.com/office/drawing/2014/main" val="4154490535"/>
                        </a:ext>
                      </a:extLst>
                    </a:gridCol>
                    <a:gridCol w="2548328">
                      <a:extLst>
                        <a:ext uri="{9D8B030D-6E8A-4147-A177-3AD203B41FA5}">
                          <a16:colId xmlns:a16="http://schemas.microsoft.com/office/drawing/2014/main" val="4035849037"/>
                        </a:ext>
                      </a:extLst>
                    </a:gridCol>
                    <a:gridCol w="2383436">
                      <a:extLst>
                        <a:ext uri="{9D8B030D-6E8A-4147-A177-3AD203B41FA5}">
                          <a16:colId xmlns:a16="http://schemas.microsoft.com/office/drawing/2014/main" val="3026556338"/>
                        </a:ext>
                      </a:extLst>
                    </a:gridCol>
                  </a:tblGrid>
                  <a:tr h="233176">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967153">
                    <a:tc>
                      <a:txBody>
                        <a:bodyPr/>
                        <a:lstStyle/>
                        <a:p>
                          <a:pPr algn="ctr"/>
                          <a:r>
                            <a:rPr lang="fr-FR" dirty="0">
                              <a:latin typeface="Arial" panose="020B0604020202020204" pitchFamily="34" charset="0"/>
                              <a:cs typeface="Arial" panose="020B0604020202020204" pitchFamily="34" charset="0"/>
                            </a:rPr>
                            <a:t>L’équation </a:t>
                          </a:r>
                          <a14:m>
                            <m:oMath xmlns:m="http://schemas.openxmlformats.org/officeDocument/2006/math">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𝑥</m:t>
                                  </m:r>
                                </m:e>
                              </m:d>
                              <m:r>
                                <a:rPr lang="fr-FR" b="0" i="1" smtClean="0">
                                  <a:latin typeface="Cambria Math" panose="02040503050406030204" pitchFamily="18" charset="0"/>
                                </a:rPr>
                                <m:t>=0</m:t>
                              </m:r>
                            </m:oMath>
                          </a14:m>
                          <a:r>
                            <a:rPr lang="it-IT" dirty="0">
                              <a:latin typeface="Arial" panose="020B0604020202020204" pitchFamily="34" charset="0"/>
                              <a:cs typeface="Arial" panose="020B0604020202020204" pitchFamily="34" charset="0"/>
                            </a:rPr>
                            <a:t> n’</a:t>
                          </a:r>
                          <a:r>
                            <a:rPr lang="it-IT" dirty="0" err="1">
                              <a:latin typeface="Arial" panose="020B0604020202020204" pitchFamily="34" charset="0"/>
                              <a:cs typeface="Arial" panose="020B0604020202020204" pitchFamily="34" charset="0"/>
                            </a:rPr>
                            <a:t>admet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aucune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solution</a:t>
                          </a:r>
                          <a:r>
                            <a:rPr lang="it-IT" dirty="0">
                              <a:latin typeface="Arial" panose="020B0604020202020204" pitchFamily="34" charset="0"/>
                              <a:cs typeface="Arial" panose="020B0604020202020204" pitchFamily="34" charset="0"/>
                            </a:rPr>
                            <a:t>. </a:t>
                          </a:r>
                        </a:p>
                      </a:txBody>
                      <a:tcPr anchor="ctr"/>
                    </a:tc>
                    <a:tc>
                      <a:txBody>
                        <a:bodyPr/>
                        <a:lstStyle/>
                        <a:p>
                          <a:pPr algn="ctr"/>
                          <a:r>
                            <a:rPr lang="fr-FR" dirty="0">
                              <a:latin typeface="Arial" panose="020B0604020202020204" pitchFamily="34" charset="0"/>
                              <a:cs typeface="Arial" panose="020B0604020202020204" pitchFamily="34" charset="0"/>
                            </a:rPr>
                            <a:t>L’équation </a:t>
                          </a:r>
                          <a14:m>
                            <m:oMath xmlns:m="http://schemas.openxmlformats.org/officeDocument/2006/math">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𝑥</m:t>
                                  </m:r>
                                </m:e>
                              </m:d>
                              <m:r>
                                <a:rPr lang="fr-FR" b="0" i="1" smtClean="0">
                                  <a:latin typeface="Cambria Math" panose="02040503050406030204" pitchFamily="18" charset="0"/>
                                </a:rPr>
                                <m:t>=0</m:t>
                              </m:r>
                            </m:oMath>
                          </a14:m>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admet</a:t>
                          </a:r>
                          <a:r>
                            <a:rPr lang="it-IT" baseline="0" dirty="0">
                              <a:latin typeface="Arial" panose="020B0604020202020204" pitchFamily="34" charset="0"/>
                              <a:cs typeface="Arial" panose="020B0604020202020204" pitchFamily="34" charset="0"/>
                            </a:rPr>
                            <a:t> </a:t>
                          </a:r>
                          <a:r>
                            <a:rPr lang="it-IT" baseline="0" dirty="0" err="1">
                              <a:latin typeface="Arial" panose="020B0604020202020204" pitchFamily="34" charset="0"/>
                              <a:cs typeface="Arial" panose="020B0604020202020204" pitchFamily="34" charset="0"/>
                            </a:rPr>
                            <a:t>exactement</a:t>
                          </a:r>
                          <a:r>
                            <a:rPr lang="it-IT" baseline="0" dirty="0">
                              <a:latin typeface="Arial" panose="020B0604020202020204" pitchFamily="34" charset="0"/>
                              <a:cs typeface="Arial" panose="020B0604020202020204" pitchFamily="34" charset="0"/>
                            </a:rPr>
                            <a:t> une </a:t>
                          </a:r>
                          <a:r>
                            <a:rPr lang="it-IT" baseline="0" dirty="0" err="1">
                              <a:latin typeface="Arial" panose="020B0604020202020204" pitchFamily="34" charset="0"/>
                              <a:cs typeface="Arial" panose="020B0604020202020204" pitchFamily="34" charset="0"/>
                            </a:rPr>
                            <a:t>solution</a:t>
                          </a:r>
                          <a:r>
                            <a:rPr lang="it-IT" baseline="0" dirty="0">
                              <a:latin typeface="Arial" panose="020B0604020202020204" pitchFamily="34" charset="0"/>
                              <a:cs typeface="Arial" panose="020B0604020202020204" pitchFamily="34" charset="0"/>
                            </a:rPr>
                            <a:t>. </a:t>
                          </a:r>
                          <a:endParaRPr lang="it-IT" dirty="0">
                            <a:latin typeface="Arial" panose="020B0604020202020204" pitchFamily="34" charset="0"/>
                            <a:cs typeface="Arial" panose="020B0604020202020204" pitchFamily="34" charset="0"/>
                          </a:endParaRPr>
                        </a:p>
                      </a:txBody>
                      <a:tcPr anchor="ctr"/>
                    </a:tc>
                    <a:tc>
                      <a:txBody>
                        <a:bodyPr/>
                        <a:lstStyle/>
                        <a:p>
                          <a:pPr algn="ctr"/>
                          <a:r>
                            <a:rPr lang="fr-FR" dirty="0">
                              <a:latin typeface="Arial" panose="020B0604020202020204" pitchFamily="34" charset="0"/>
                              <a:cs typeface="Arial" panose="020B0604020202020204" pitchFamily="34" charset="0"/>
                            </a:rPr>
                            <a:t>L’équation </a:t>
                          </a:r>
                          <a14:m>
                            <m:oMath xmlns:m="http://schemas.openxmlformats.org/officeDocument/2006/math">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𝑥</m:t>
                                  </m:r>
                                </m:e>
                              </m:d>
                              <m:r>
                                <a:rPr lang="fr-FR" b="0" i="1" smtClean="0">
                                  <a:latin typeface="Cambria Math" panose="02040503050406030204" pitchFamily="18" charset="0"/>
                                </a:rPr>
                                <m:t>=0</m:t>
                              </m:r>
                            </m:oMath>
                          </a14:m>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admet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exactement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deux</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solutions</a:t>
                          </a:r>
                          <a:r>
                            <a:rPr lang="it-IT" dirty="0">
                              <a:latin typeface="Arial" panose="020B0604020202020204" pitchFamily="34" charset="0"/>
                              <a:cs typeface="Arial" panose="020B0604020202020204" pitchFamily="34" charset="0"/>
                            </a:rPr>
                            <a:t>, et </a:t>
                          </a:r>
                          <a:r>
                            <a:rPr lang="it-IT" dirty="0" err="1">
                              <a:latin typeface="Arial" panose="020B0604020202020204" pitchFamily="34" charset="0"/>
                              <a:cs typeface="Arial" panose="020B0604020202020204" pitchFamily="34" charset="0"/>
                            </a:rPr>
                            <a:t>ces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solutions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sont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négatives</a:t>
                          </a:r>
                          <a:endParaRPr lang="it-IT" dirty="0">
                            <a:latin typeface="Arial" panose="020B0604020202020204" pitchFamily="34" charset="0"/>
                            <a:cs typeface="Arial" panose="020B0604020202020204" pitchFamily="34" charset="0"/>
                          </a:endParaRPr>
                        </a:p>
                      </a:txBody>
                      <a:tcPr anchor="ctr"/>
                    </a:tc>
                    <a:tc>
                      <a:txBody>
                        <a:bodyPr/>
                        <a:lstStyle/>
                        <a:p>
                          <a:pPr algn="ctr"/>
                          <a:r>
                            <a:rPr lang="fr-FR" dirty="0">
                              <a:latin typeface="Arial" panose="020B0604020202020204" pitchFamily="34" charset="0"/>
                              <a:cs typeface="Arial" panose="020B0604020202020204" pitchFamily="34" charset="0"/>
                            </a:rPr>
                            <a:t>L’équation </a:t>
                          </a:r>
                          <a14:m>
                            <m:oMath xmlns:m="http://schemas.openxmlformats.org/officeDocument/2006/math">
                              <m:r>
                                <a:rPr lang="fr-FR" b="0" i="1" smtClean="0">
                                  <a:latin typeface="Cambria Math" panose="02040503050406030204" pitchFamily="18" charset="0"/>
                                </a:rPr>
                                <m:t>𝑓</m:t>
                              </m:r>
                              <m:d>
                                <m:dPr>
                                  <m:ctrlPr>
                                    <a:rPr lang="fr-FR" b="0" i="1" smtClean="0">
                                      <a:latin typeface="Cambria Math" panose="02040503050406030204" pitchFamily="18" charset="0"/>
                                    </a:rPr>
                                  </m:ctrlPr>
                                </m:dPr>
                                <m:e>
                                  <m:r>
                                    <a:rPr lang="fr-FR" b="0" i="1" smtClean="0">
                                      <a:latin typeface="Cambria Math" panose="02040503050406030204" pitchFamily="18" charset="0"/>
                                    </a:rPr>
                                    <m:t>𝑥</m:t>
                                  </m:r>
                                </m:e>
                              </m:d>
                              <m:r>
                                <a:rPr lang="fr-FR" b="0" i="1" smtClean="0">
                                  <a:latin typeface="Cambria Math" panose="02040503050406030204" pitchFamily="18" charset="0"/>
                                </a:rPr>
                                <m:t>=0</m:t>
                              </m:r>
                            </m:oMath>
                          </a14:m>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admet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exactement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deux</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solutions</a:t>
                          </a:r>
                          <a:r>
                            <a:rPr lang="it-IT" dirty="0">
                              <a:latin typeface="Arial" panose="020B0604020202020204" pitchFamily="34" charset="0"/>
                              <a:cs typeface="Arial" panose="020B0604020202020204" pitchFamily="34" charset="0"/>
                            </a:rPr>
                            <a:t>,</a:t>
                          </a:r>
                          <a:r>
                            <a:rPr lang="it-IT" baseline="0" dirty="0">
                              <a:latin typeface="Arial" panose="020B0604020202020204" pitchFamily="34" charset="0"/>
                              <a:cs typeface="Arial" panose="020B0604020202020204" pitchFamily="34" charset="0"/>
                            </a:rPr>
                            <a:t> et </a:t>
                          </a:r>
                          <a:r>
                            <a:rPr lang="it-IT" baseline="0" dirty="0" err="1">
                              <a:latin typeface="Arial" panose="020B0604020202020204" pitchFamily="34" charset="0"/>
                              <a:cs typeface="Arial" panose="020B0604020202020204" pitchFamily="34" charset="0"/>
                            </a:rPr>
                            <a:t>ces</a:t>
                          </a:r>
                          <a:r>
                            <a:rPr lang="it-IT" baseline="0" dirty="0">
                              <a:latin typeface="Arial" panose="020B0604020202020204" pitchFamily="34" charset="0"/>
                              <a:cs typeface="Arial" panose="020B0604020202020204" pitchFamily="34" charset="0"/>
                            </a:rPr>
                            <a:t> </a:t>
                          </a:r>
                          <a:r>
                            <a:rPr lang="it-IT" baseline="0" dirty="0" err="1">
                              <a:latin typeface="Arial" panose="020B0604020202020204" pitchFamily="34" charset="0"/>
                              <a:cs typeface="Arial" panose="020B0604020202020204" pitchFamily="34" charset="0"/>
                            </a:rPr>
                            <a:t>solutions</a:t>
                          </a:r>
                          <a:r>
                            <a:rPr lang="it-IT" baseline="0" dirty="0">
                              <a:latin typeface="Arial" panose="020B0604020202020204" pitchFamily="34" charset="0"/>
                              <a:cs typeface="Arial" panose="020B0604020202020204" pitchFamily="34" charset="0"/>
                            </a:rPr>
                            <a:t> </a:t>
                          </a:r>
                          <a:r>
                            <a:rPr lang="it-IT" baseline="0" dirty="0" err="1">
                              <a:latin typeface="Arial" panose="020B0604020202020204" pitchFamily="34" charset="0"/>
                              <a:cs typeface="Arial" panose="020B0604020202020204" pitchFamily="34" charset="0"/>
                            </a:rPr>
                            <a:t>sont</a:t>
                          </a:r>
                          <a:r>
                            <a:rPr lang="it-IT" baseline="0" dirty="0">
                              <a:latin typeface="Arial" panose="020B0604020202020204" pitchFamily="34" charset="0"/>
                              <a:cs typeface="Arial" panose="020B0604020202020204" pitchFamily="34" charset="0"/>
                            </a:rPr>
                            <a:t> de </a:t>
                          </a:r>
                          <a:r>
                            <a:rPr lang="it-IT" baseline="0" dirty="0" err="1">
                              <a:latin typeface="Arial" panose="020B0604020202020204" pitchFamily="34" charset="0"/>
                              <a:cs typeface="Arial" panose="020B0604020202020204" pitchFamily="34" charset="0"/>
                            </a:rPr>
                            <a:t>signes</a:t>
                          </a:r>
                          <a:r>
                            <a:rPr lang="it-IT" baseline="0" dirty="0">
                              <a:latin typeface="Arial" panose="020B0604020202020204" pitchFamily="34" charset="0"/>
                              <a:cs typeface="Arial" panose="020B0604020202020204" pitchFamily="34" charset="0"/>
                            </a:rPr>
                            <a:t> </a:t>
                          </a:r>
                          <a:r>
                            <a:rPr lang="it-IT" baseline="0" dirty="0" err="1">
                              <a:latin typeface="Arial" panose="020B0604020202020204" pitchFamily="34" charset="0"/>
                              <a:cs typeface="Arial" panose="020B0604020202020204" pitchFamily="34" charset="0"/>
                            </a:rPr>
                            <a:t>contraires</a:t>
                          </a:r>
                          <a:r>
                            <a:rPr lang="it-IT" baseline="0" dirty="0">
                              <a:latin typeface="Arial" panose="020B0604020202020204" pitchFamily="34" charset="0"/>
                              <a:cs typeface="Arial" panose="020B0604020202020204" pitchFamily="34" charset="0"/>
                            </a:rPr>
                            <a:t>. </a:t>
                          </a:r>
                          <a:endParaRPr lang="it-IT"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20123744-5FAA-6EF4-C4BE-F27E889F26A6}"/>
                  </a:ext>
                </a:extLst>
              </p:cNvPr>
              <p:cNvGraphicFramePr>
                <a:graphicFrameLocks noGrp="1"/>
              </p:cNvGraphicFramePr>
              <p:nvPr>
                <p:extLst>
                  <p:ext uri="{D42A27DB-BD31-4B8C-83A1-F6EECF244321}">
                    <p14:modId xmlns:p14="http://schemas.microsoft.com/office/powerpoint/2010/main" val="373182376"/>
                  </p:ext>
                </p:extLst>
              </p:nvPr>
            </p:nvGraphicFramePr>
            <p:xfrm>
              <a:off x="1248559" y="4319275"/>
              <a:ext cx="9691834" cy="1828800"/>
            </p:xfrm>
            <a:graphic>
              <a:graphicData uri="http://schemas.openxmlformats.org/drawingml/2006/table">
                <a:tbl>
                  <a:tblPr firstRow="1" bandRow="1">
                    <a:tableStyleId>{073A0DAA-6AF3-43AB-8588-CEC1D06C72B9}</a:tableStyleId>
                  </a:tblPr>
                  <a:tblGrid>
                    <a:gridCol w="2301683">
                      <a:extLst>
                        <a:ext uri="{9D8B030D-6E8A-4147-A177-3AD203B41FA5}">
                          <a16:colId xmlns:a16="http://schemas.microsoft.com/office/drawing/2014/main" val="1232996395"/>
                        </a:ext>
                      </a:extLst>
                    </a:gridCol>
                    <a:gridCol w="2458387">
                      <a:extLst>
                        <a:ext uri="{9D8B030D-6E8A-4147-A177-3AD203B41FA5}">
                          <a16:colId xmlns:a16="http://schemas.microsoft.com/office/drawing/2014/main" val="4154490535"/>
                        </a:ext>
                      </a:extLst>
                    </a:gridCol>
                    <a:gridCol w="2548328">
                      <a:extLst>
                        <a:ext uri="{9D8B030D-6E8A-4147-A177-3AD203B41FA5}">
                          <a16:colId xmlns:a16="http://schemas.microsoft.com/office/drawing/2014/main" val="4035849037"/>
                        </a:ext>
                      </a:extLst>
                    </a:gridCol>
                    <a:gridCol w="2383436">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463040">
                    <a:tc>
                      <a:txBody>
                        <a:bodyPr/>
                        <a:lstStyle/>
                        <a:p>
                          <a:endParaRPr lang="it-IT"/>
                        </a:p>
                      </a:txBody>
                      <a:tcPr anchor="ctr">
                        <a:blipFill>
                          <a:blip r:embed="rId3"/>
                          <a:stretch>
                            <a:fillRect l="-265" t="-26971" r="-321958" b="-6639"/>
                          </a:stretch>
                        </a:blipFill>
                      </a:tcPr>
                    </a:tc>
                    <a:tc>
                      <a:txBody>
                        <a:bodyPr/>
                        <a:lstStyle/>
                        <a:p>
                          <a:endParaRPr lang="it-IT"/>
                        </a:p>
                      </a:txBody>
                      <a:tcPr anchor="ctr">
                        <a:blipFill>
                          <a:blip r:embed="rId3"/>
                          <a:stretch>
                            <a:fillRect l="-94045" t="-26971" r="-201985" b="-6639"/>
                          </a:stretch>
                        </a:blipFill>
                      </a:tcPr>
                    </a:tc>
                    <a:tc>
                      <a:txBody>
                        <a:bodyPr/>
                        <a:lstStyle/>
                        <a:p>
                          <a:endParaRPr lang="it-IT"/>
                        </a:p>
                      </a:txBody>
                      <a:tcPr anchor="ctr">
                        <a:blipFill>
                          <a:blip r:embed="rId3"/>
                          <a:stretch>
                            <a:fillRect l="-186635" t="-26971" r="-94272" b="-6639"/>
                          </a:stretch>
                        </a:blipFill>
                      </a:tcPr>
                    </a:tc>
                    <a:tc>
                      <a:txBody>
                        <a:bodyPr/>
                        <a:lstStyle/>
                        <a:p>
                          <a:endParaRPr lang="it-IT"/>
                        </a:p>
                      </a:txBody>
                      <a:tcPr anchor="ctr">
                        <a:blipFill>
                          <a:blip r:embed="rId3"/>
                          <a:stretch>
                            <a:fillRect l="-307161" t="-26971" r="-1023" b="-6639"/>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4" tgtFrame="&quot;_blank&quot;"/>
            <a:extLst>
              <a:ext uri="{FF2B5EF4-FFF2-40B4-BE49-F238E27FC236}">
                <a16:creationId xmlns:a16="http://schemas.microsoft.com/office/drawing/2014/main" id="{43F4FBF6-0B0B-CF60-C62B-C99BE6F886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3" name="ZoneTexte 2">
            <a:extLst>
              <a:ext uri="{FF2B5EF4-FFF2-40B4-BE49-F238E27FC236}">
                <a16:creationId xmlns:a16="http://schemas.microsoft.com/office/drawing/2014/main" id="{E34A7ADE-17D9-F3BB-BF0D-C6A9D0D28D21}"/>
              </a:ext>
            </a:extLst>
          </p:cNvPr>
          <p:cNvSpPr txBox="1"/>
          <p:nvPr/>
        </p:nvSpPr>
        <p:spPr>
          <a:xfrm>
            <a:off x="8804902" y="91703"/>
            <a:ext cx="3275256"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Question inspirée des sujets 0</a:t>
            </a:r>
            <a:endParaRPr lang="it-IT"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579A6DA-4CF8-E3DC-731D-67258EA58EE4}"/>
                  </a:ext>
                </a:extLst>
              </p:cNvPr>
              <p:cNvSpPr txBox="1"/>
              <p:nvPr/>
            </p:nvSpPr>
            <p:spPr>
              <a:xfrm>
                <a:off x="1045232" y="2018039"/>
                <a:ext cx="7069371" cy="923330"/>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On donne ci-contre la courbe représentative </a:t>
                </a:r>
                <a14:m>
                  <m:oMath xmlns:m="http://schemas.openxmlformats.org/officeDocument/2006/math">
                    <m:r>
                      <a:rPr lang="fr-FR" i="1" smtClean="0">
                        <a:latin typeface="Cambria Math" panose="02040503050406030204" pitchFamily="18" charset="0"/>
                        <a:ea typeface="Cambria Math" panose="02040503050406030204" pitchFamily="18" charset="0"/>
                        <a:cs typeface="Arial" panose="020B0604020202020204" pitchFamily="34" charset="0"/>
                      </a:rPr>
                      <m:t>𝒞</m:t>
                    </m:r>
                  </m:oMath>
                </a14:m>
                <a:r>
                  <a:rPr lang="it-IT" dirty="0">
                    <a:latin typeface="Arial" panose="020B0604020202020204" pitchFamily="34" charset="0"/>
                    <a:cs typeface="Arial" panose="020B0604020202020204" pitchFamily="34" charset="0"/>
                  </a:rPr>
                  <a:t> d’une </a:t>
                </a:r>
                <a:r>
                  <a:rPr lang="it-IT" dirty="0" err="1">
                    <a:latin typeface="Arial" panose="020B0604020202020204" pitchFamily="34" charset="0"/>
                    <a:cs typeface="Arial" panose="020B0604020202020204" pitchFamily="34" charset="0"/>
                  </a:rPr>
                  <a:t>fonction</a:t>
                </a:r>
                <a:r>
                  <a:rPr lang="it-IT" dirty="0">
                    <a:latin typeface="Arial" panose="020B0604020202020204" pitchFamily="34" charset="0"/>
                    <a:cs typeface="Arial" panose="020B0604020202020204" pitchFamily="34" charset="0"/>
                  </a:rPr>
                  <a:t> </a:t>
                </a:r>
                <a14:m>
                  <m:oMath xmlns:m="http://schemas.openxmlformats.org/officeDocument/2006/math">
                    <m:r>
                      <a:rPr lang="fr-FR" b="0" i="1" smtClean="0">
                        <a:latin typeface="Cambria Math" panose="02040503050406030204" pitchFamily="18" charset="0"/>
                        <a:cs typeface="Arial" panose="020B0604020202020204" pitchFamily="34" charset="0"/>
                      </a:rPr>
                      <m:t>𝑓</m:t>
                    </m:r>
                  </m:oMath>
                </a14:m>
                <a:endParaRPr lang="it-IT" dirty="0">
                  <a:latin typeface="Arial" panose="020B0604020202020204" pitchFamily="34" charset="0"/>
                  <a:cs typeface="Arial" panose="020B0604020202020204" pitchFamily="34" charset="0"/>
                </a:endParaRPr>
              </a:p>
              <a:p>
                <a:r>
                  <a:rPr lang="it-IT" dirty="0" err="1">
                    <a:latin typeface="Arial" panose="020B0604020202020204" pitchFamily="34" charset="0"/>
                    <a:cs typeface="Arial" panose="020B0604020202020204" pitchFamily="34" charset="0"/>
                  </a:rPr>
                  <a:t>définie</a:t>
                </a:r>
                <a:r>
                  <a:rPr lang="it-IT" dirty="0">
                    <a:latin typeface="Arial" panose="020B0604020202020204" pitchFamily="34" charset="0"/>
                    <a:cs typeface="Arial" panose="020B0604020202020204" pitchFamily="34" charset="0"/>
                  </a:rPr>
                  <a:t> sur l’</a:t>
                </a:r>
                <a:r>
                  <a:rPr lang="it-IT" dirty="0" err="1">
                    <a:latin typeface="Arial" panose="020B0604020202020204" pitchFamily="34" charset="0"/>
                    <a:cs typeface="Arial" panose="020B0604020202020204" pitchFamily="34" charset="0"/>
                  </a:rPr>
                  <a:t>intervalle</a:t>
                </a:r>
                <a:r>
                  <a:rPr lang="it-IT" dirty="0">
                    <a:latin typeface="Arial" panose="020B0604020202020204" pitchFamily="34" charset="0"/>
                    <a:cs typeface="Arial" panose="020B0604020202020204" pitchFamily="34" charset="0"/>
                  </a:rPr>
                  <a:t> </a:t>
                </a:r>
                <a14:m>
                  <m:oMath xmlns:m="http://schemas.openxmlformats.org/officeDocument/2006/math">
                    <m:d>
                      <m:dPr>
                        <m:begChr m:val="["/>
                        <m:endChr m:val="]"/>
                        <m:ctrlPr>
                          <a:rPr lang="it-IT"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−3 ;2</m:t>
                        </m:r>
                      </m:e>
                    </m:d>
                  </m:oMath>
                </a14:m>
                <a:r>
                  <a:rPr lang="it-IT" dirty="0">
                    <a:latin typeface="Arial" panose="020B0604020202020204" pitchFamily="34" charset="0"/>
                    <a:cs typeface="Arial" panose="020B0604020202020204" pitchFamily="34" charset="0"/>
                  </a:rPr>
                  <a:t>. On s’</a:t>
                </a:r>
                <a:r>
                  <a:rPr lang="it-IT" dirty="0" err="1">
                    <a:latin typeface="Arial" panose="020B0604020202020204" pitchFamily="34" charset="0"/>
                    <a:cs typeface="Arial" panose="020B0604020202020204" pitchFamily="34" charset="0"/>
                  </a:rPr>
                  <a:t>intéresse</a:t>
                </a:r>
                <a:r>
                  <a:rPr lang="it-IT" dirty="0">
                    <a:latin typeface="Arial" panose="020B0604020202020204" pitchFamily="34" charset="0"/>
                    <a:cs typeface="Arial" panose="020B0604020202020204" pitchFamily="34" charset="0"/>
                  </a:rPr>
                  <a:t> à l’</a:t>
                </a:r>
                <a:r>
                  <a:rPr lang="it-IT" dirty="0" err="1">
                    <a:latin typeface="Arial" panose="020B0604020202020204" pitchFamily="34" charset="0"/>
                    <a:cs typeface="Arial" panose="020B0604020202020204" pitchFamily="34" charset="0"/>
                  </a:rPr>
                  <a:t>équation</a:t>
                </a:r>
                <a:r>
                  <a:rPr lang="it-IT" dirty="0">
                    <a:latin typeface="Arial" panose="020B0604020202020204" pitchFamily="34" charset="0"/>
                    <a:cs typeface="Arial" panose="020B0604020202020204" pitchFamily="34" charset="0"/>
                  </a:rPr>
                  <a:t> </a:t>
                </a:r>
                <a14:m>
                  <m:oMath xmlns:m="http://schemas.openxmlformats.org/officeDocument/2006/math">
                    <m:r>
                      <a:rPr lang="fr-FR" b="0" i="1" smtClean="0">
                        <a:latin typeface="Cambria Math" panose="02040503050406030204" pitchFamily="18" charset="0"/>
                        <a:cs typeface="Arial" panose="020B0604020202020204" pitchFamily="34" charset="0"/>
                      </a:rPr>
                      <m:t>𝑓</m:t>
                    </m:r>
                    <m:d>
                      <m:dPr>
                        <m:ctrlPr>
                          <a:rPr lang="fr-FR" b="0"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𝑥</m:t>
                        </m:r>
                      </m:e>
                    </m:d>
                    <m:r>
                      <a:rPr lang="fr-FR" b="0" i="1" smtClean="0">
                        <a:latin typeface="Cambria Math" panose="02040503050406030204" pitchFamily="18" charset="0"/>
                        <a:cs typeface="Arial" panose="020B0604020202020204" pitchFamily="34" charset="0"/>
                      </a:rPr>
                      <m:t>=0</m:t>
                    </m:r>
                  </m:oMath>
                </a14:m>
                <a:r>
                  <a:rPr lang="it-IT" dirty="0">
                    <a:latin typeface="Arial" panose="020B0604020202020204" pitchFamily="34" charset="0"/>
                    <a:cs typeface="Arial" panose="020B0604020202020204" pitchFamily="34" charset="0"/>
                  </a:rPr>
                  <a:t>. </a:t>
                </a:r>
              </a:p>
              <a:p>
                <a:r>
                  <a:rPr lang="it-IT" dirty="0">
                    <a:latin typeface="Arial" panose="020B0604020202020204" pitchFamily="34" charset="0"/>
                    <a:cs typeface="Arial" panose="020B0604020202020204" pitchFamily="34" charset="0"/>
                  </a:rPr>
                  <a:t>Une </a:t>
                </a:r>
                <a:r>
                  <a:rPr lang="it-IT" dirty="0" err="1">
                    <a:latin typeface="Arial" panose="020B0604020202020204" pitchFamily="34" charset="0"/>
                    <a:cs typeface="Arial" panose="020B0604020202020204" pitchFamily="34" charset="0"/>
                  </a:rPr>
                  <a:t>seule</a:t>
                </a:r>
                <a:r>
                  <a:rPr lang="it-IT" dirty="0">
                    <a:latin typeface="Arial" panose="020B0604020202020204" pitchFamily="34" charset="0"/>
                    <a:cs typeface="Arial" panose="020B0604020202020204" pitchFamily="34" charset="0"/>
                  </a:rPr>
                  <a:t> de </a:t>
                </a:r>
                <a:r>
                  <a:rPr lang="it-IT" dirty="0" err="1">
                    <a:latin typeface="Arial" panose="020B0604020202020204" pitchFamily="34" charset="0"/>
                    <a:cs typeface="Arial" panose="020B0604020202020204" pitchFamily="34" charset="0"/>
                  </a:rPr>
                  <a:t>ces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propositions</a:t>
                </a:r>
                <a:r>
                  <a:rPr lang="it-IT" dirty="0">
                    <a:latin typeface="Arial" panose="020B0604020202020204" pitchFamily="34" charset="0"/>
                    <a:cs typeface="Arial" panose="020B0604020202020204" pitchFamily="34" charset="0"/>
                  </a:rPr>
                  <a:t> est </a:t>
                </a:r>
                <a:r>
                  <a:rPr lang="it-IT" dirty="0" err="1">
                    <a:latin typeface="Arial" panose="020B0604020202020204" pitchFamily="34" charset="0"/>
                    <a:cs typeface="Arial" panose="020B0604020202020204" pitchFamily="34" charset="0"/>
                  </a:rPr>
                  <a:t>exacte</a:t>
                </a:r>
                <a:r>
                  <a:rPr lang="it-IT" dirty="0">
                    <a:latin typeface="Arial" panose="020B0604020202020204" pitchFamily="34" charset="0"/>
                    <a:cs typeface="Arial" panose="020B0604020202020204" pitchFamily="34" charset="0"/>
                  </a:rPr>
                  <a:t> : </a:t>
                </a:r>
              </a:p>
            </p:txBody>
          </p:sp>
        </mc:Choice>
        <mc:Fallback xmlns="">
          <p:sp>
            <p:nvSpPr>
              <p:cNvPr id="4" name="ZoneTexte 3">
                <a:extLst>
                  <a:ext uri="{FF2B5EF4-FFF2-40B4-BE49-F238E27FC236}">
                    <a16:creationId xmlns:a16="http://schemas.microsoft.com/office/drawing/2014/main" id="{0579A6DA-4CF8-E3DC-731D-67258EA58EE4}"/>
                  </a:ext>
                </a:extLst>
              </p:cNvPr>
              <p:cNvSpPr txBox="1">
                <a:spLocks noRot="1" noChangeAspect="1" noMove="1" noResize="1" noEditPoints="1" noAdjustHandles="1" noChangeArrowheads="1" noChangeShapeType="1" noTextEdit="1"/>
              </p:cNvSpPr>
              <p:nvPr/>
            </p:nvSpPr>
            <p:spPr>
              <a:xfrm>
                <a:off x="1045232" y="2018039"/>
                <a:ext cx="7069371" cy="923330"/>
              </a:xfrm>
              <a:prstGeom prst="rect">
                <a:avLst/>
              </a:prstGeom>
              <a:blipFill>
                <a:blip r:embed="rId6"/>
                <a:stretch>
                  <a:fillRect l="-690" t="-3289" b="-9211"/>
                </a:stretch>
              </a:blipFill>
            </p:spPr>
            <p:txBody>
              <a:bodyPr/>
              <a:lstStyle/>
              <a:p>
                <a:r>
                  <a:rPr lang="it-IT">
                    <a:noFill/>
                  </a:rPr>
                  <a:t> </a:t>
                </a:r>
              </a:p>
            </p:txBody>
          </p:sp>
        </mc:Fallback>
      </mc:AlternateContent>
      <p:sp>
        <p:nvSpPr>
          <p:cNvPr id="8" name="Rectangle 7">
            <a:extLst>
              <a:ext uri="{FF2B5EF4-FFF2-40B4-BE49-F238E27FC236}">
                <a16:creationId xmlns:a16="http://schemas.microsoft.com/office/drawing/2014/main" id="{C986A225-3712-5B39-42F0-4125FB106224}"/>
              </a:ext>
            </a:extLst>
          </p:cNvPr>
          <p:cNvSpPr/>
          <p:nvPr/>
        </p:nvSpPr>
        <p:spPr>
          <a:xfrm>
            <a:off x="2851686" y="2941369"/>
            <a:ext cx="2061274" cy="6679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age 4">
            <a:extLst>
              <a:ext uri="{FF2B5EF4-FFF2-40B4-BE49-F238E27FC236}">
                <a16:creationId xmlns:a16="http://schemas.microsoft.com/office/drawing/2014/main" id="{751A3155-9ACE-0B06-BBC1-D6A5E3DFC702}"/>
              </a:ext>
            </a:extLst>
          </p:cNvPr>
          <p:cNvPicPr>
            <a:picLocks noChangeAspect="1"/>
          </p:cNvPicPr>
          <p:nvPr/>
        </p:nvPicPr>
        <p:blipFill>
          <a:blip r:embed="rId7"/>
          <a:stretch>
            <a:fillRect/>
          </a:stretch>
        </p:blipFill>
        <p:spPr>
          <a:xfrm>
            <a:off x="8114603" y="835882"/>
            <a:ext cx="2838450" cy="3209925"/>
          </a:xfrm>
          <a:prstGeom prst="rect">
            <a:avLst/>
          </a:prstGeom>
        </p:spPr>
      </p:pic>
    </p:spTree>
    <p:extLst>
      <p:ext uri="{BB962C8B-B14F-4D97-AF65-F5344CB8AC3E}">
        <p14:creationId xmlns:p14="http://schemas.microsoft.com/office/powerpoint/2010/main" val="42211058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F28A5B-0B5A-C204-3E4C-439A984FB837}"/>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A6C37896-7F27-6FE4-2A0D-00C09F471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0D5448BD-6C55-715D-987E-B25A373C5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08829438-8C53-4517-7A12-D8034F092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D1B85607-B9AD-C067-5CD6-F6E08E9FEEB4}"/>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n°3</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B201AE28-4BB8-6938-F3C1-2C22515C5194}"/>
                  </a:ext>
                </a:extLst>
              </p:cNvPr>
              <p:cNvSpPr txBox="1"/>
              <p:nvPr/>
            </p:nvSpPr>
            <p:spPr>
              <a:xfrm>
                <a:off x="3812616" y="1455891"/>
                <a:ext cx="4563717" cy="707886"/>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La seule droite pouvant correspondre à l’équation </a:t>
                </a:r>
                <a14:m>
                  <m:oMath xmlns:m="http://schemas.openxmlformats.org/officeDocument/2006/math">
                    <m:r>
                      <a:rPr lang="fr-FR" sz="2000" b="0" i="1" smtClean="0">
                        <a:latin typeface="Cambria Math" panose="02040503050406030204" pitchFamily="18" charset="0"/>
                        <a:cs typeface="Arial" panose="020B0604020202020204" pitchFamily="34" charset="0"/>
                      </a:rPr>
                      <m:t>𝑦</m:t>
                    </m:r>
                    <m:r>
                      <a:rPr lang="fr-FR" sz="2000" b="0" i="1" smtClean="0">
                        <a:latin typeface="Cambria Math" panose="02040503050406030204" pitchFamily="18" charset="0"/>
                        <a:cs typeface="Arial" panose="020B0604020202020204" pitchFamily="34" charset="0"/>
                      </a:rPr>
                      <m:t>=−2</m:t>
                    </m:r>
                    <m:r>
                      <a:rPr lang="fr-FR" sz="2000" b="0" i="1" smtClean="0">
                        <a:latin typeface="Cambria Math" panose="02040503050406030204" pitchFamily="18" charset="0"/>
                        <a:cs typeface="Arial" panose="020B0604020202020204" pitchFamily="34" charset="0"/>
                      </a:rPr>
                      <m:t>𝑥</m:t>
                    </m:r>
                    <m:r>
                      <a:rPr lang="fr-FR" sz="2000" b="0" i="1" smtClean="0">
                        <a:latin typeface="Cambria Math" panose="02040503050406030204" pitchFamily="18" charset="0"/>
                        <a:cs typeface="Arial" panose="020B0604020202020204" pitchFamily="34" charset="0"/>
                      </a:rPr>
                      <m:t>+5</m:t>
                    </m:r>
                  </m:oMath>
                </a14:m>
                <a:r>
                  <a:rPr lang="fr-FR" sz="2000" dirty="0">
                    <a:latin typeface="Arial" panose="020B0604020202020204" pitchFamily="34" charset="0"/>
                    <a:cs typeface="Arial" panose="020B0604020202020204" pitchFamily="34" charset="0"/>
                  </a:rPr>
                  <a:t> est : </a:t>
                </a:r>
              </a:p>
            </p:txBody>
          </p:sp>
        </mc:Choice>
        <mc:Fallback xmlns="">
          <p:sp>
            <p:nvSpPr>
              <p:cNvPr id="15" name="ZoneTexte 14">
                <a:extLst>
                  <a:ext uri="{FF2B5EF4-FFF2-40B4-BE49-F238E27FC236}">
                    <a16:creationId xmlns:a16="http://schemas.microsoft.com/office/drawing/2014/main" id="{B201AE28-4BB8-6938-F3C1-2C22515C5194}"/>
                  </a:ext>
                </a:extLst>
              </p:cNvPr>
              <p:cNvSpPr txBox="1">
                <a:spLocks noRot="1" noChangeAspect="1" noMove="1" noResize="1" noEditPoints="1" noAdjustHandles="1" noChangeArrowheads="1" noChangeShapeType="1" noTextEdit="1"/>
              </p:cNvSpPr>
              <p:nvPr/>
            </p:nvSpPr>
            <p:spPr>
              <a:xfrm>
                <a:off x="3812616" y="1455891"/>
                <a:ext cx="4563717" cy="707886"/>
              </a:xfrm>
              <a:prstGeom prst="rect">
                <a:avLst/>
              </a:prstGeom>
              <a:blipFill>
                <a:blip r:embed="rId3"/>
                <a:stretch>
                  <a:fillRect l="-1335" t="-4310" b="-155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269A3450-9C50-1EE6-45E3-EFF1A8C61B78}"/>
                  </a:ext>
                </a:extLst>
              </p:cNvPr>
              <p:cNvGraphicFramePr>
                <a:graphicFrameLocks noGrp="1"/>
              </p:cNvGraphicFramePr>
              <p:nvPr>
                <p:extLst>
                  <p:ext uri="{D42A27DB-BD31-4B8C-83A1-F6EECF244321}">
                    <p14:modId xmlns:p14="http://schemas.microsoft.com/office/powerpoint/2010/main" val="3827960531"/>
                  </p:ext>
                </p:extLst>
              </p:nvPr>
            </p:nvGraphicFramePr>
            <p:xfrm>
              <a:off x="2030474" y="2818631"/>
              <a:ext cx="8128000" cy="1220732"/>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49892">
                    <a:tc>
                      <a:txBody>
                        <a:bodyPr/>
                        <a:lstStyle/>
                        <a:p>
                          <a:pPr algn="ctr"/>
                          <a:r>
                            <a:rPr lang="fr-FR" dirty="0"/>
                            <a:t>La droite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𝐷</m:t>
                                  </m:r>
                                </m:e>
                                <m:sub>
                                  <m:r>
                                    <a:rPr lang="fr-FR" b="0" i="1" smtClean="0">
                                      <a:latin typeface="Cambria Math" panose="02040503050406030204" pitchFamily="18" charset="0"/>
                                    </a:rPr>
                                    <m:t>1</m:t>
                                  </m:r>
                                </m:sub>
                              </m:sSub>
                            </m:oMath>
                          </a14:m>
                          <a:endParaRPr lang="it-IT" dirty="0"/>
                        </a:p>
                      </a:txBody>
                      <a:tcPr anchor="ctr"/>
                    </a:tc>
                    <a:tc>
                      <a:txBody>
                        <a:bodyPr/>
                        <a:lstStyle/>
                        <a:p>
                          <a:pPr algn="ctr"/>
                          <a:r>
                            <a:rPr lang="fr-FR" dirty="0"/>
                            <a:t>La droite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𝐷</m:t>
                                  </m:r>
                                </m:e>
                                <m:sub>
                                  <m:r>
                                    <a:rPr lang="fr-FR" b="0" i="1" smtClean="0">
                                      <a:latin typeface="Cambria Math" panose="02040503050406030204" pitchFamily="18" charset="0"/>
                                    </a:rPr>
                                    <m:t>2</m:t>
                                  </m:r>
                                </m:sub>
                              </m:sSub>
                            </m:oMath>
                          </a14:m>
                          <a:endParaRPr lang="it-IT" dirty="0"/>
                        </a:p>
                      </a:txBody>
                      <a:tcPr anchor="ctr"/>
                    </a:tc>
                    <a:tc>
                      <a:txBody>
                        <a:bodyPr/>
                        <a:lstStyle/>
                        <a:p>
                          <a:pPr algn="ctr"/>
                          <a:r>
                            <a:rPr lang="fr-FR" dirty="0"/>
                            <a:t>La droite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𝐷</m:t>
                                  </m:r>
                                </m:e>
                                <m:sub>
                                  <m:r>
                                    <a:rPr lang="fr-FR" b="0" i="1" smtClean="0">
                                      <a:latin typeface="Cambria Math" panose="02040503050406030204" pitchFamily="18" charset="0"/>
                                    </a:rPr>
                                    <m:t>3</m:t>
                                  </m:r>
                                </m:sub>
                              </m:sSub>
                            </m:oMath>
                          </a14:m>
                          <a:endParaRPr lang="it-IT" dirty="0"/>
                        </a:p>
                      </a:txBody>
                      <a:tcPr anchor="ctr"/>
                    </a:tc>
                    <a:tc>
                      <a:txBody>
                        <a:bodyPr/>
                        <a:lstStyle/>
                        <a:p>
                          <a:pPr algn="ctr"/>
                          <a:r>
                            <a:rPr lang="fr-FR" dirty="0"/>
                            <a:t>La droite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𝐷</m:t>
                                  </m:r>
                                </m:e>
                                <m:sub>
                                  <m:r>
                                    <a:rPr lang="fr-FR" b="0" i="1" smtClean="0">
                                      <a:latin typeface="Cambria Math" panose="02040503050406030204" pitchFamily="18" charset="0"/>
                                    </a:rPr>
                                    <m:t>4</m:t>
                                  </m:r>
                                </m:sub>
                              </m:sSub>
                            </m:oMath>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269A3450-9C50-1EE6-45E3-EFF1A8C61B78}"/>
                  </a:ext>
                </a:extLst>
              </p:cNvPr>
              <p:cNvGraphicFramePr>
                <a:graphicFrameLocks noGrp="1"/>
              </p:cNvGraphicFramePr>
              <p:nvPr>
                <p:extLst>
                  <p:ext uri="{D42A27DB-BD31-4B8C-83A1-F6EECF244321}">
                    <p14:modId xmlns:p14="http://schemas.microsoft.com/office/powerpoint/2010/main" val="3827960531"/>
                  </p:ext>
                </p:extLst>
              </p:nvPr>
            </p:nvGraphicFramePr>
            <p:xfrm>
              <a:off x="2030474" y="2818631"/>
              <a:ext cx="8128000" cy="1220732"/>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49892">
                    <a:tc>
                      <a:txBody>
                        <a:bodyPr/>
                        <a:lstStyle/>
                        <a:p>
                          <a:endParaRPr lang="it-IT"/>
                        </a:p>
                      </a:txBody>
                      <a:tcPr anchor="ctr">
                        <a:blipFill>
                          <a:blip r:embed="rId4"/>
                          <a:stretch>
                            <a:fillRect l="-299" t="-47143" r="-300599" b="-1429"/>
                          </a:stretch>
                        </a:blipFill>
                      </a:tcPr>
                    </a:tc>
                    <a:tc>
                      <a:txBody>
                        <a:bodyPr/>
                        <a:lstStyle/>
                        <a:p>
                          <a:endParaRPr lang="it-IT"/>
                        </a:p>
                      </a:txBody>
                      <a:tcPr anchor="ctr">
                        <a:blipFill>
                          <a:blip r:embed="rId4"/>
                          <a:stretch>
                            <a:fillRect l="-100601" t="-47143" r="-201502" b="-1429"/>
                          </a:stretch>
                        </a:blipFill>
                      </a:tcPr>
                    </a:tc>
                    <a:tc>
                      <a:txBody>
                        <a:bodyPr/>
                        <a:lstStyle/>
                        <a:p>
                          <a:endParaRPr lang="it-IT"/>
                        </a:p>
                      </a:txBody>
                      <a:tcPr anchor="ctr">
                        <a:blipFill>
                          <a:blip r:embed="rId4"/>
                          <a:stretch>
                            <a:fillRect l="-200000" t="-47143" r="-100898" b="-1429"/>
                          </a:stretch>
                        </a:blipFill>
                      </a:tcPr>
                    </a:tc>
                    <a:tc>
                      <a:txBody>
                        <a:bodyPr/>
                        <a:lstStyle/>
                        <a:p>
                          <a:endParaRPr lang="it-IT"/>
                        </a:p>
                      </a:txBody>
                      <a:tcPr anchor="ctr">
                        <a:blipFill>
                          <a:blip r:embed="rId4"/>
                          <a:stretch>
                            <a:fillRect l="-300901" t="-47143" r="-1201" b="-1429"/>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5" tgtFrame="&quot;_blank&quot;"/>
            <a:extLst>
              <a:ext uri="{FF2B5EF4-FFF2-40B4-BE49-F238E27FC236}">
                <a16:creationId xmlns:a16="http://schemas.microsoft.com/office/drawing/2014/main" id="{E6A6ADDD-6687-DD4C-D34F-2C56C186AB9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4" name="ZoneTexte 3">
            <a:extLst>
              <a:ext uri="{FF2B5EF4-FFF2-40B4-BE49-F238E27FC236}">
                <a16:creationId xmlns:a16="http://schemas.microsoft.com/office/drawing/2014/main" id="{8F5535A6-0C0A-6F20-47FA-D8336E949B06}"/>
              </a:ext>
            </a:extLst>
          </p:cNvPr>
          <p:cNvSpPr txBox="1"/>
          <p:nvPr/>
        </p:nvSpPr>
        <p:spPr>
          <a:xfrm>
            <a:off x="8858864" y="165765"/>
            <a:ext cx="3005951"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Question issue des sujets 0</a:t>
            </a:r>
            <a:endParaRPr lang="it-IT"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FCA301C5-9A5E-0595-F1F3-E51FF73B2CCE}"/>
              </a:ext>
            </a:extLst>
          </p:cNvPr>
          <p:cNvPicPr>
            <a:picLocks noChangeAspect="1"/>
          </p:cNvPicPr>
          <p:nvPr/>
        </p:nvPicPr>
        <p:blipFill>
          <a:blip r:embed="rId7"/>
          <a:stretch>
            <a:fillRect/>
          </a:stretch>
        </p:blipFill>
        <p:spPr>
          <a:xfrm>
            <a:off x="2030474" y="4279330"/>
            <a:ext cx="8128000" cy="1484604"/>
          </a:xfrm>
          <a:prstGeom prst="rect">
            <a:avLst/>
          </a:prstGeom>
        </p:spPr>
      </p:pic>
    </p:spTree>
    <p:extLst>
      <p:ext uri="{BB962C8B-B14F-4D97-AF65-F5344CB8AC3E}">
        <p14:creationId xmlns:p14="http://schemas.microsoft.com/office/powerpoint/2010/main" val="6821646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193323-909C-AFF9-4C10-54073BF0ADEF}"/>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1B1F0ABA-B885-000F-3092-8171C70D1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017F34BE-AAF1-B2AD-58BF-12A96BF00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E2D2168D-1CC9-1A19-4BA9-B40582DE0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8AA85D55-E400-AF67-7713-8B8FFA3AE4BF}"/>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n°4</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2AD01FD6-D633-0C32-E698-02540D77ABFF}"/>
                  </a:ext>
                </a:extLst>
              </p:cNvPr>
              <p:cNvGraphicFramePr>
                <a:graphicFrameLocks noGrp="1"/>
              </p:cNvGraphicFramePr>
              <p:nvPr>
                <p:extLst>
                  <p:ext uri="{D42A27DB-BD31-4B8C-83A1-F6EECF244321}">
                    <p14:modId xmlns:p14="http://schemas.microsoft.com/office/powerpoint/2010/main" val="1911056080"/>
                  </p:ext>
                </p:extLst>
              </p:nvPr>
            </p:nvGraphicFramePr>
            <p:xfrm>
              <a:off x="2030475" y="3565585"/>
              <a:ext cx="8128000" cy="1917886"/>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179883">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552126">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𝑦</m:t>
                                </m:r>
                                <m:r>
                                  <a:rPr lang="fr-FR" b="0" i="1" smtClean="0">
                                    <a:latin typeface="Cambria Math" panose="02040503050406030204" pitchFamily="18" charset="0"/>
                                  </a:rPr>
                                  <m:t>=3</m:t>
                                </m:r>
                                <m:r>
                                  <a:rPr lang="fr-FR" b="0" i="1" smtClean="0">
                                    <a:latin typeface="Cambria Math" panose="02040503050406030204" pitchFamily="18" charset="0"/>
                                  </a:rPr>
                                  <m:t>𝑥</m:t>
                                </m:r>
                                <m:r>
                                  <a:rPr lang="fr-FR" b="0" i="1" smtClean="0">
                                    <a:latin typeface="Cambria Math" panose="02040503050406030204" pitchFamily="18" charset="0"/>
                                  </a:rPr>
                                  <m:t>−1</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𝑦</m:t>
                                </m:r>
                                <m:r>
                                  <a:rPr lang="fr-FR" b="0" i="1" smtClean="0">
                                    <a:latin typeface="Cambria Math" panose="02040503050406030204" pitchFamily="18" charset="0"/>
                                  </a:rPr>
                                  <m:t>=3</m:t>
                                </m:r>
                                <m:r>
                                  <a:rPr lang="fr-FR" b="0" i="1" smtClean="0">
                                    <a:latin typeface="Cambria Math" panose="02040503050406030204" pitchFamily="18" charset="0"/>
                                  </a:rPr>
                                  <m:t>𝑥</m:t>
                                </m:r>
                                <m:r>
                                  <a:rPr lang="fr-FR" b="0" i="1" smtClean="0">
                                    <a:latin typeface="Cambria Math" panose="02040503050406030204" pitchFamily="18" charset="0"/>
                                  </a:rPr>
                                  <m:t>+1</m:t>
                                </m:r>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𝑦</m:t>
                                </m:r>
                                <m:r>
                                  <a:rPr lang="fr-FR" b="0" i="1" smtClean="0">
                                    <a:latin typeface="Cambria Math" panose="02040503050406030204" pitchFamily="18" charset="0"/>
                                  </a:rPr>
                                  <m:t>=</m:t>
                                </m:r>
                                <m:r>
                                  <a:rPr lang="fr-FR" b="0" i="1" smtClean="0">
                                    <a:latin typeface="Cambria Math" panose="02040503050406030204" pitchFamily="18" charset="0"/>
                                  </a:rPr>
                                  <m:t>𝑥</m:t>
                                </m:r>
                                <m:r>
                                  <a:rPr lang="fr-FR" b="0" i="1" smtClean="0">
                                    <a:latin typeface="Cambria Math" panose="02040503050406030204" pitchFamily="18" charset="0"/>
                                  </a:rPr>
                                  <m:t>+1</m:t>
                                </m:r>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𝑦</m:t>
                                </m:r>
                                <m:r>
                                  <a:rPr lang="fr-FR" b="0" i="1" smtClean="0">
                                    <a:latin typeface="Cambria Math" panose="02040503050406030204" pitchFamily="18" charset="0"/>
                                  </a:rPr>
                                  <m:t>=</m:t>
                                </m:r>
                                <m:r>
                                  <a:rPr lang="fr-FR" b="0" i="1" smtClean="0">
                                    <a:latin typeface="Cambria Math" panose="02040503050406030204" pitchFamily="18" charset="0"/>
                                  </a:rPr>
                                  <m:t>𝑥</m:t>
                                </m:r>
                                <m:r>
                                  <a:rPr lang="fr-FR" b="0" i="1" smtClean="0">
                                    <a:latin typeface="Cambria Math" panose="02040503050406030204" pitchFamily="18" charset="0"/>
                                  </a:rPr>
                                  <m:t>−1</m:t>
                                </m:r>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2AD01FD6-D633-0C32-E698-02540D77ABFF}"/>
                  </a:ext>
                </a:extLst>
              </p:cNvPr>
              <p:cNvGraphicFramePr>
                <a:graphicFrameLocks noGrp="1"/>
              </p:cNvGraphicFramePr>
              <p:nvPr>
                <p:extLst>
                  <p:ext uri="{D42A27DB-BD31-4B8C-83A1-F6EECF244321}">
                    <p14:modId xmlns:p14="http://schemas.microsoft.com/office/powerpoint/2010/main" val="1911056080"/>
                  </p:ext>
                </p:extLst>
              </p:nvPr>
            </p:nvGraphicFramePr>
            <p:xfrm>
              <a:off x="2030475" y="3565585"/>
              <a:ext cx="8128000" cy="1917886"/>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552126">
                    <a:tc>
                      <a:txBody>
                        <a:bodyPr/>
                        <a:lstStyle/>
                        <a:p>
                          <a:endParaRPr lang="it-IT"/>
                        </a:p>
                      </a:txBody>
                      <a:tcPr anchor="ctr">
                        <a:blipFill>
                          <a:blip r:embed="rId3"/>
                          <a:stretch>
                            <a:fillRect l="-299" t="-25391" r="-300599" b="-781"/>
                          </a:stretch>
                        </a:blipFill>
                      </a:tcPr>
                    </a:tc>
                    <a:tc>
                      <a:txBody>
                        <a:bodyPr/>
                        <a:lstStyle/>
                        <a:p>
                          <a:endParaRPr lang="it-IT"/>
                        </a:p>
                      </a:txBody>
                      <a:tcPr anchor="ctr">
                        <a:blipFill>
                          <a:blip r:embed="rId3"/>
                          <a:stretch>
                            <a:fillRect l="-100601" t="-25391" r="-201502" b="-781"/>
                          </a:stretch>
                        </a:blipFill>
                      </a:tcPr>
                    </a:tc>
                    <a:tc>
                      <a:txBody>
                        <a:bodyPr/>
                        <a:lstStyle/>
                        <a:p>
                          <a:endParaRPr lang="it-IT"/>
                        </a:p>
                      </a:txBody>
                      <a:tcPr anchor="ctr">
                        <a:blipFill>
                          <a:blip r:embed="rId3"/>
                          <a:stretch>
                            <a:fillRect l="-200000" t="-25391" r="-100898" b="-781"/>
                          </a:stretch>
                        </a:blipFill>
                      </a:tcPr>
                    </a:tc>
                    <a:tc>
                      <a:txBody>
                        <a:bodyPr/>
                        <a:lstStyle/>
                        <a:p>
                          <a:endParaRPr lang="it-IT"/>
                        </a:p>
                      </a:txBody>
                      <a:tcPr anchor="ctr">
                        <a:blipFill>
                          <a:blip r:embed="rId3"/>
                          <a:stretch>
                            <a:fillRect l="-300901" t="-25391" r="-1201" b="-781"/>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4" tgtFrame="&quot;_blank&quot;"/>
            <a:extLst>
              <a:ext uri="{FF2B5EF4-FFF2-40B4-BE49-F238E27FC236}">
                <a16:creationId xmlns:a16="http://schemas.microsoft.com/office/drawing/2014/main" id="{A29DFE2E-4009-FD93-1DCC-BE89EB7C8B1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E7520187-5A61-748A-B9F8-FCCE70E70122}"/>
                  </a:ext>
                </a:extLst>
              </p:cNvPr>
              <p:cNvSpPr txBox="1"/>
              <p:nvPr/>
            </p:nvSpPr>
            <p:spPr>
              <a:xfrm>
                <a:off x="3745851" y="1649812"/>
                <a:ext cx="4697248" cy="923330"/>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La droite </a:t>
                </a:r>
                <a14:m>
                  <m:oMath xmlns:m="http://schemas.openxmlformats.org/officeDocument/2006/math">
                    <m:d>
                      <m:dPr>
                        <m:ctrlPr>
                          <a:rPr lang="fr-FR" b="0"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𝑑</m:t>
                        </m:r>
                      </m:e>
                    </m:d>
                  </m:oMath>
                </a14:m>
                <a:r>
                  <a:rPr lang="it-IT" dirty="0">
                    <a:latin typeface="Arial" panose="020B0604020202020204" pitchFamily="34" charset="0"/>
                    <a:cs typeface="Arial" panose="020B0604020202020204" pitchFamily="34" charset="0"/>
                  </a:rPr>
                  <a:t> passe par </a:t>
                </a:r>
                <a:r>
                  <a:rPr lang="it-IT" dirty="0" err="1">
                    <a:latin typeface="Arial" panose="020B0604020202020204" pitchFamily="34" charset="0"/>
                    <a:cs typeface="Arial" panose="020B0604020202020204" pitchFamily="34" charset="0"/>
                  </a:rPr>
                  <a:t>les</a:t>
                </a:r>
                <a:r>
                  <a:rPr lang="it-IT" dirty="0">
                    <a:latin typeface="Arial" panose="020B0604020202020204" pitchFamily="34" charset="0"/>
                    <a:cs typeface="Arial" panose="020B0604020202020204" pitchFamily="34" charset="0"/>
                  </a:rPr>
                  <a:t> points </a:t>
                </a:r>
                <a:r>
                  <a:rPr lang="it-IT" dirty="0" err="1">
                    <a:latin typeface="Arial" panose="020B0604020202020204" pitchFamily="34" charset="0"/>
                    <a:cs typeface="Arial" panose="020B0604020202020204" pitchFamily="34" charset="0"/>
                  </a:rPr>
                  <a:t>suivants</a:t>
                </a:r>
                <a:r>
                  <a:rPr lang="it-IT" dirty="0">
                    <a:latin typeface="Arial" panose="020B0604020202020204" pitchFamily="34" charset="0"/>
                    <a:cs typeface="Arial" panose="020B0604020202020204" pitchFamily="34" charset="0"/>
                  </a:rPr>
                  <a:t> : </a:t>
                </a:r>
              </a:p>
              <a:p>
                <a:pPr algn="ctr"/>
                <a14:m>
                  <m:oMath xmlns:m="http://schemas.openxmlformats.org/officeDocument/2006/math">
                    <m:r>
                      <a:rPr lang="fr-FR" b="0" i="1" smtClean="0">
                        <a:latin typeface="Cambria Math" panose="02040503050406030204" pitchFamily="18" charset="0"/>
                        <a:cs typeface="Arial" panose="020B0604020202020204" pitchFamily="34" charset="0"/>
                      </a:rPr>
                      <m:t>𝐴</m:t>
                    </m:r>
                    <m:d>
                      <m:dPr>
                        <m:ctrlPr>
                          <a:rPr lang="fr-FR" b="0"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2;1</m:t>
                        </m:r>
                      </m:e>
                    </m:d>
                  </m:oMath>
                </a14:m>
                <a:r>
                  <a:rPr lang="it-IT" dirty="0">
                    <a:latin typeface="Arial" panose="020B0604020202020204" pitchFamily="34" charset="0"/>
                    <a:cs typeface="Arial" panose="020B0604020202020204" pitchFamily="34" charset="0"/>
                  </a:rPr>
                  <a:t> et </a:t>
                </a:r>
                <a14:m>
                  <m:oMath xmlns:m="http://schemas.openxmlformats.org/officeDocument/2006/math">
                    <m:r>
                      <a:rPr lang="fr-FR" b="0" i="1" smtClean="0">
                        <a:latin typeface="Cambria Math" panose="02040503050406030204" pitchFamily="18" charset="0"/>
                        <a:cs typeface="Arial" panose="020B0604020202020204" pitchFamily="34" charset="0"/>
                      </a:rPr>
                      <m:t>𝐵</m:t>
                    </m:r>
                    <m:d>
                      <m:dPr>
                        <m:ctrlPr>
                          <a:rPr lang="fr-FR" b="0"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1;0</m:t>
                        </m:r>
                      </m:e>
                    </m:d>
                  </m:oMath>
                </a14:m>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Son </a:t>
                </a:r>
                <a:r>
                  <a:rPr lang="it-IT" dirty="0" err="1">
                    <a:latin typeface="Arial" panose="020B0604020202020204" pitchFamily="34" charset="0"/>
                    <a:cs typeface="Arial" panose="020B0604020202020204" pitchFamily="34" charset="0"/>
                  </a:rPr>
                  <a:t>équation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réduite</a:t>
                </a:r>
                <a:r>
                  <a:rPr lang="it-IT" dirty="0">
                    <a:latin typeface="Arial" panose="020B0604020202020204" pitchFamily="34" charset="0"/>
                    <a:cs typeface="Arial" panose="020B0604020202020204" pitchFamily="34" charset="0"/>
                  </a:rPr>
                  <a:t> est : </a:t>
                </a:r>
              </a:p>
            </p:txBody>
          </p:sp>
        </mc:Choice>
        <mc:Fallback xmlns="">
          <p:sp>
            <p:nvSpPr>
              <p:cNvPr id="2" name="ZoneTexte 1">
                <a:extLst>
                  <a:ext uri="{FF2B5EF4-FFF2-40B4-BE49-F238E27FC236}">
                    <a16:creationId xmlns:a16="http://schemas.microsoft.com/office/drawing/2014/main" id="{E7520187-5A61-748A-B9F8-FCCE70E70122}"/>
                  </a:ext>
                </a:extLst>
              </p:cNvPr>
              <p:cNvSpPr txBox="1">
                <a:spLocks noRot="1" noChangeAspect="1" noMove="1" noResize="1" noEditPoints="1" noAdjustHandles="1" noChangeArrowheads="1" noChangeShapeType="1" noTextEdit="1"/>
              </p:cNvSpPr>
              <p:nvPr/>
            </p:nvSpPr>
            <p:spPr>
              <a:xfrm>
                <a:off x="3745851" y="1649812"/>
                <a:ext cx="4697248" cy="923330"/>
              </a:xfrm>
              <a:prstGeom prst="rect">
                <a:avLst/>
              </a:prstGeom>
              <a:blipFill>
                <a:blip r:embed="rId6"/>
                <a:stretch>
                  <a:fillRect l="-1038" t="-3974" r="-130" b="-9934"/>
                </a:stretch>
              </a:blipFill>
            </p:spPr>
            <p:txBody>
              <a:bodyPr/>
              <a:lstStyle/>
              <a:p>
                <a:r>
                  <a:rPr lang="it-IT">
                    <a:noFill/>
                  </a:rPr>
                  <a:t> </a:t>
                </a:r>
              </a:p>
            </p:txBody>
          </p:sp>
        </mc:Fallback>
      </mc:AlternateContent>
    </p:spTree>
    <p:extLst>
      <p:ext uri="{BB962C8B-B14F-4D97-AF65-F5344CB8AC3E}">
        <p14:creationId xmlns:p14="http://schemas.microsoft.com/office/powerpoint/2010/main" val="22152177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AB984-3757-63A0-91BB-7FFF5006B91D}"/>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5B2F2776-CC00-4277-A479-515C3802CEC2}"/>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n°5</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C0599E5A-2C3E-F87A-2701-4237CE334489}"/>
                  </a:ext>
                </a:extLst>
              </p:cNvPr>
              <p:cNvGraphicFramePr>
                <a:graphicFrameLocks noGrp="1"/>
              </p:cNvGraphicFramePr>
              <p:nvPr>
                <p:extLst>
                  <p:ext uri="{D42A27DB-BD31-4B8C-83A1-F6EECF244321}">
                    <p14:modId xmlns:p14="http://schemas.microsoft.com/office/powerpoint/2010/main" val="1496285295"/>
                  </p:ext>
                </p:extLst>
              </p:nvPr>
            </p:nvGraphicFramePr>
            <p:xfrm>
              <a:off x="2030475" y="3565585"/>
              <a:ext cx="8128000" cy="1917886"/>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179883">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552126">
                    <a:tc>
                      <a:txBody>
                        <a:bodyPr/>
                        <a:lstStyle/>
                        <a:p>
                          <a:pPr algn="ctr"/>
                          <a14:m>
                            <m:oMathPara xmlns:m="http://schemas.openxmlformats.org/officeDocument/2006/math">
                              <m:oMathParaPr>
                                <m:jc m:val="centerGroup"/>
                              </m:oMathParaPr>
                              <m:oMath xmlns:m="http://schemas.openxmlformats.org/officeDocument/2006/math">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𝐴</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𝐵</m:t>
                                        </m:r>
                                      </m:sub>
                                    </m:sSub>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𝐴</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𝐵</m:t>
                                        </m:r>
                                      </m:sub>
                                    </m:sSub>
                                  </m:den>
                                </m:f>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𝐴</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𝐵</m:t>
                                        </m:r>
                                      </m:sub>
                                    </m:sSub>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𝐵</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𝐴</m:t>
                                        </m:r>
                                      </m:sub>
                                    </m:sSub>
                                  </m:den>
                                </m:f>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𝐴</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𝐵</m:t>
                                        </m:r>
                                      </m:sub>
                                    </m:sSub>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𝐵</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𝐴</m:t>
                                        </m:r>
                                      </m:sub>
                                    </m:sSub>
                                  </m:den>
                                </m:f>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𝐴</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𝐵</m:t>
                                        </m:r>
                                      </m:sub>
                                    </m:sSub>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𝐴</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𝐵</m:t>
                                        </m:r>
                                      </m:sub>
                                    </m:sSub>
                                  </m:den>
                                </m:f>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C0599E5A-2C3E-F87A-2701-4237CE334489}"/>
                  </a:ext>
                </a:extLst>
              </p:cNvPr>
              <p:cNvGraphicFramePr>
                <a:graphicFrameLocks noGrp="1"/>
              </p:cNvGraphicFramePr>
              <p:nvPr>
                <p:extLst>
                  <p:ext uri="{D42A27DB-BD31-4B8C-83A1-F6EECF244321}">
                    <p14:modId xmlns:p14="http://schemas.microsoft.com/office/powerpoint/2010/main" val="1496285295"/>
                  </p:ext>
                </p:extLst>
              </p:nvPr>
            </p:nvGraphicFramePr>
            <p:xfrm>
              <a:off x="2030475" y="3565585"/>
              <a:ext cx="8128000" cy="1917886"/>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552126">
                    <a:tc>
                      <a:txBody>
                        <a:bodyPr/>
                        <a:lstStyle/>
                        <a:p>
                          <a:endParaRPr lang="it-IT"/>
                        </a:p>
                      </a:txBody>
                      <a:tcPr anchor="ctr">
                        <a:blipFill>
                          <a:blip r:embed="rId3"/>
                          <a:stretch>
                            <a:fillRect l="-299" t="-25391" r="-300599" b="-781"/>
                          </a:stretch>
                        </a:blipFill>
                      </a:tcPr>
                    </a:tc>
                    <a:tc>
                      <a:txBody>
                        <a:bodyPr/>
                        <a:lstStyle/>
                        <a:p>
                          <a:endParaRPr lang="it-IT"/>
                        </a:p>
                      </a:txBody>
                      <a:tcPr anchor="ctr">
                        <a:blipFill>
                          <a:blip r:embed="rId3"/>
                          <a:stretch>
                            <a:fillRect l="-100601" t="-25391" r="-201502" b="-781"/>
                          </a:stretch>
                        </a:blipFill>
                      </a:tcPr>
                    </a:tc>
                    <a:tc>
                      <a:txBody>
                        <a:bodyPr/>
                        <a:lstStyle/>
                        <a:p>
                          <a:endParaRPr lang="it-IT"/>
                        </a:p>
                      </a:txBody>
                      <a:tcPr anchor="ctr">
                        <a:blipFill>
                          <a:blip r:embed="rId3"/>
                          <a:stretch>
                            <a:fillRect l="-200000" t="-25391" r="-100898" b="-781"/>
                          </a:stretch>
                        </a:blipFill>
                      </a:tcPr>
                    </a:tc>
                    <a:tc>
                      <a:txBody>
                        <a:bodyPr/>
                        <a:lstStyle/>
                        <a:p>
                          <a:endParaRPr lang="it-IT"/>
                        </a:p>
                      </a:txBody>
                      <a:tcPr anchor="ctr">
                        <a:blipFill>
                          <a:blip r:embed="rId3"/>
                          <a:stretch>
                            <a:fillRect l="-300901" t="-25391" r="-1201" b="-781"/>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4" tgtFrame="&quot;_blank&quot;"/>
            <a:extLst>
              <a:ext uri="{FF2B5EF4-FFF2-40B4-BE49-F238E27FC236}">
                <a16:creationId xmlns:a16="http://schemas.microsoft.com/office/drawing/2014/main" id="{1EECEAD8-A4AC-BA58-ECB2-A089A18904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87562DD6-98F5-A931-516C-7F9D195DA456}"/>
                  </a:ext>
                </a:extLst>
              </p:cNvPr>
              <p:cNvSpPr txBox="1"/>
              <p:nvPr/>
            </p:nvSpPr>
            <p:spPr>
              <a:xfrm>
                <a:off x="3843812" y="1713672"/>
                <a:ext cx="4964821" cy="646331"/>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On considère les points </a:t>
                </a:r>
                <a14:m>
                  <m:oMath xmlns:m="http://schemas.openxmlformats.org/officeDocument/2006/math">
                    <m:r>
                      <a:rPr lang="fr-FR" b="0" i="1" smtClean="0">
                        <a:latin typeface="Cambria Math" panose="02040503050406030204" pitchFamily="18" charset="0"/>
                        <a:cs typeface="Arial" panose="020B0604020202020204" pitchFamily="34" charset="0"/>
                      </a:rPr>
                      <m:t>𝐴</m:t>
                    </m:r>
                    <m:d>
                      <m:dPr>
                        <m:ctrlPr>
                          <a:rPr lang="fr-FR" b="0" i="1" smtClean="0">
                            <a:latin typeface="Cambria Math" panose="02040503050406030204" pitchFamily="18" charset="0"/>
                            <a:cs typeface="Arial" panose="020B0604020202020204" pitchFamily="34" charset="0"/>
                          </a:rPr>
                        </m:ctrlPr>
                      </m:dPr>
                      <m:e>
                        <m:sSub>
                          <m:sSubPr>
                            <m:ctrlPr>
                              <a:rPr lang="fr-FR" b="0" i="1" smtClean="0">
                                <a:latin typeface="Cambria Math" panose="02040503050406030204" pitchFamily="18" charset="0"/>
                                <a:cs typeface="Arial" panose="020B0604020202020204" pitchFamily="34" charset="0"/>
                              </a:rPr>
                            </m:ctrlPr>
                          </m:sSubPr>
                          <m:e>
                            <m:r>
                              <a:rPr lang="fr-FR" b="0" i="1" smtClean="0">
                                <a:latin typeface="Cambria Math" panose="02040503050406030204" pitchFamily="18" charset="0"/>
                                <a:cs typeface="Arial" panose="020B0604020202020204" pitchFamily="34" charset="0"/>
                              </a:rPr>
                              <m:t>𝑥</m:t>
                            </m:r>
                          </m:e>
                          <m:sub>
                            <m:r>
                              <a:rPr lang="fr-FR" b="0" i="1" smtClean="0">
                                <a:latin typeface="Cambria Math" panose="02040503050406030204" pitchFamily="18" charset="0"/>
                                <a:cs typeface="Arial" panose="020B0604020202020204" pitchFamily="34" charset="0"/>
                              </a:rPr>
                              <m:t>𝐴</m:t>
                            </m:r>
                          </m:sub>
                        </m:sSub>
                        <m:r>
                          <a:rPr lang="fr-FR" b="0" i="1" smtClean="0">
                            <a:latin typeface="Cambria Math" panose="02040503050406030204" pitchFamily="18" charset="0"/>
                            <a:cs typeface="Arial" panose="020B0604020202020204" pitchFamily="34" charset="0"/>
                          </a:rPr>
                          <m:t>;</m:t>
                        </m:r>
                        <m:sSub>
                          <m:sSubPr>
                            <m:ctrlPr>
                              <a:rPr lang="fr-FR" b="0" i="1" smtClean="0">
                                <a:latin typeface="Cambria Math" panose="02040503050406030204" pitchFamily="18" charset="0"/>
                                <a:cs typeface="Arial" panose="020B0604020202020204" pitchFamily="34" charset="0"/>
                              </a:rPr>
                            </m:ctrlPr>
                          </m:sSubPr>
                          <m:e>
                            <m:r>
                              <a:rPr lang="fr-FR" b="0" i="1" smtClean="0">
                                <a:latin typeface="Cambria Math" panose="02040503050406030204" pitchFamily="18" charset="0"/>
                                <a:cs typeface="Arial" panose="020B0604020202020204" pitchFamily="34" charset="0"/>
                              </a:rPr>
                              <m:t>𝑦</m:t>
                            </m:r>
                          </m:e>
                          <m:sub>
                            <m:r>
                              <a:rPr lang="fr-FR" b="0" i="1" smtClean="0">
                                <a:latin typeface="Cambria Math" panose="02040503050406030204" pitchFamily="18" charset="0"/>
                                <a:cs typeface="Arial" panose="020B0604020202020204" pitchFamily="34" charset="0"/>
                              </a:rPr>
                              <m:t>𝐴</m:t>
                            </m:r>
                          </m:sub>
                        </m:sSub>
                      </m:e>
                    </m:d>
                  </m:oMath>
                </a14:m>
                <a:r>
                  <a:rPr lang="it-IT" dirty="0">
                    <a:latin typeface="Arial" panose="020B0604020202020204" pitchFamily="34" charset="0"/>
                    <a:cs typeface="Arial" panose="020B0604020202020204" pitchFamily="34" charset="0"/>
                  </a:rPr>
                  <a:t> et </a:t>
                </a:r>
                <a14:m>
                  <m:oMath xmlns:m="http://schemas.openxmlformats.org/officeDocument/2006/math">
                    <m:r>
                      <a:rPr lang="fr-FR" b="0" i="1" smtClean="0">
                        <a:latin typeface="Cambria Math" panose="02040503050406030204" pitchFamily="18" charset="0"/>
                        <a:cs typeface="Arial" panose="020B0604020202020204" pitchFamily="34" charset="0"/>
                      </a:rPr>
                      <m:t>𝐵</m:t>
                    </m:r>
                    <m:d>
                      <m:dPr>
                        <m:ctrlPr>
                          <a:rPr lang="fr-FR" b="0" i="1" smtClean="0">
                            <a:latin typeface="Cambria Math" panose="02040503050406030204" pitchFamily="18" charset="0"/>
                            <a:cs typeface="Arial" panose="020B0604020202020204" pitchFamily="34" charset="0"/>
                          </a:rPr>
                        </m:ctrlPr>
                      </m:dPr>
                      <m:e>
                        <m:sSub>
                          <m:sSubPr>
                            <m:ctrlPr>
                              <a:rPr lang="fr-FR" b="0" i="1" smtClean="0">
                                <a:latin typeface="Cambria Math" panose="02040503050406030204" pitchFamily="18" charset="0"/>
                                <a:cs typeface="Arial" panose="020B0604020202020204" pitchFamily="34" charset="0"/>
                              </a:rPr>
                            </m:ctrlPr>
                          </m:sSubPr>
                          <m:e>
                            <m:r>
                              <a:rPr lang="fr-FR" b="0" i="1" smtClean="0">
                                <a:latin typeface="Cambria Math" panose="02040503050406030204" pitchFamily="18" charset="0"/>
                                <a:cs typeface="Arial" panose="020B0604020202020204" pitchFamily="34" charset="0"/>
                              </a:rPr>
                              <m:t>𝑥</m:t>
                            </m:r>
                          </m:e>
                          <m:sub>
                            <m:r>
                              <a:rPr lang="fr-FR" b="0" i="1" smtClean="0">
                                <a:latin typeface="Cambria Math" panose="02040503050406030204" pitchFamily="18" charset="0"/>
                                <a:cs typeface="Arial" panose="020B0604020202020204" pitchFamily="34" charset="0"/>
                              </a:rPr>
                              <m:t>𝐵</m:t>
                            </m:r>
                          </m:sub>
                        </m:sSub>
                        <m:r>
                          <a:rPr lang="fr-FR" b="0" i="1" smtClean="0">
                            <a:latin typeface="Cambria Math" panose="02040503050406030204" pitchFamily="18" charset="0"/>
                            <a:cs typeface="Arial" panose="020B0604020202020204" pitchFamily="34" charset="0"/>
                          </a:rPr>
                          <m:t>;</m:t>
                        </m:r>
                        <m:sSub>
                          <m:sSubPr>
                            <m:ctrlPr>
                              <a:rPr lang="fr-FR" b="0" i="1" smtClean="0">
                                <a:latin typeface="Cambria Math" panose="02040503050406030204" pitchFamily="18" charset="0"/>
                                <a:cs typeface="Arial" panose="020B0604020202020204" pitchFamily="34" charset="0"/>
                              </a:rPr>
                            </m:ctrlPr>
                          </m:sSubPr>
                          <m:e>
                            <m:r>
                              <a:rPr lang="fr-FR" b="0" i="1" smtClean="0">
                                <a:latin typeface="Cambria Math" panose="02040503050406030204" pitchFamily="18" charset="0"/>
                                <a:cs typeface="Arial" panose="020B0604020202020204" pitchFamily="34" charset="0"/>
                              </a:rPr>
                              <m:t>𝑦</m:t>
                            </m:r>
                          </m:e>
                          <m:sub>
                            <m:r>
                              <a:rPr lang="fr-FR" b="0" i="1" smtClean="0">
                                <a:latin typeface="Cambria Math" panose="02040503050406030204" pitchFamily="18" charset="0"/>
                                <a:cs typeface="Arial" panose="020B0604020202020204" pitchFamily="34" charset="0"/>
                              </a:rPr>
                              <m:t>𝐵</m:t>
                            </m:r>
                          </m:sub>
                        </m:sSub>
                      </m:e>
                    </m:d>
                  </m:oMath>
                </a14:m>
                <a:r>
                  <a:rPr lang="it-IT" dirty="0">
                    <a:latin typeface="Arial" panose="020B0604020202020204" pitchFamily="34" charset="0"/>
                    <a:cs typeface="Arial" panose="020B0604020202020204" pitchFamily="34" charset="0"/>
                  </a:rPr>
                  <a:t>. </a:t>
                </a:r>
              </a:p>
              <a:p>
                <a:r>
                  <a:rPr lang="it-IT" dirty="0">
                    <a:latin typeface="Arial" panose="020B0604020202020204" pitchFamily="34" charset="0"/>
                    <a:cs typeface="Arial" panose="020B0604020202020204" pitchFamily="34" charset="0"/>
                  </a:rPr>
                  <a:t>Le </a:t>
                </a:r>
                <a:r>
                  <a:rPr lang="it-IT" dirty="0" err="1">
                    <a:latin typeface="Arial" panose="020B0604020202020204" pitchFamily="34" charset="0"/>
                    <a:cs typeface="Arial" panose="020B0604020202020204" pitchFamily="34" charset="0"/>
                  </a:rPr>
                  <a:t>coefficient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directeur</a:t>
                </a:r>
                <a:r>
                  <a:rPr lang="it-IT" dirty="0">
                    <a:latin typeface="Arial" panose="020B0604020202020204" pitchFamily="34" charset="0"/>
                    <a:cs typeface="Arial" panose="020B0604020202020204" pitchFamily="34" charset="0"/>
                  </a:rPr>
                  <a:t> de la </a:t>
                </a:r>
                <a:r>
                  <a:rPr lang="it-IT" dirty="0" err="1">
                    <a:latin typeface="Arial" panose="020B0604020202020204" pitchFamily="34" charset="0"/>
                    <a:cs typeface="Arial" panose="020B0604020202020204" pitchFamily="34" charset="0"/>
                  </a:rPr>
                  <a:t>droite</a:t>
                </a:r>
                <a:r>
                  <a:rPr lang="it-IT" dirty="0">
                    <a:latin typeface="Arial" panose="020B0604020202020204" pitchFamily="34" charset="0"/>
                    <a:cs typeface="Arial" panose="020B0604020202020204" pitchFamily="34" charset="0"/>
                  </a:rPr>
                  <a:t> </a:t>
                </a:r>
                <a14:m>
                  <m:oMath xmlns:m="http://schemas.openxmlformats.org/officeDocument/2006/math">
                    <m:d>
                      <m:dPr>
                        <m:ctrlPr>
                          <a:rPr lang="fr-FR" b="0" i="1" smtClean="0">
                            <a:latin typeface="Cambria Math" panose="02040503050406030204" pitchFamily="18" charset="0"/>
                            <a:cs typeface="Arial" panose="020B0604020202020204" pitchFamily="34" charset="0"/>
                          </a:rPr>
                        </m:ctrlPr>
                      </m:dPr>
                      <m:e>
                        <m:r>
                          <a:rPr lang="fr-FR" b="0" i="1" smtClean="0">
                            <a:latin typeface="Cambria Math" panose="02040503050406030204" pitchFamily="18" charset="0"/>
                            <a:cs typeface="Arial" panose="020B0604020202020204" pitchFamily="34" charset="0"/>
                          </a:rPr>
                          <m:t>𝐴𝐵</m:t>
                        </m:r>
                      </m:e>
                    </m:d>
                  </m:oMath>
                </a14:m>
                <a:r>
                  <a:rPr lang="it-IT" dirty="0">
                    <a:latin typeface="Arial" panose="020B0604020202020204" pitchFamily="34" charset="0"/>
                    <a:cs typeface="Arial" panose="020B0604020202020204" pitchFamily="34" charset="0"/>
                  </a:rPr>
                  <a:t> est : </a:t>
                </a:r>
              </a:p>
            </p:txBody>
          </p:sp>
        </mc:Choice>
        <mc:Fallback xmlns="">
          <p:sp>
            <p:nvSpPr>
              <p:cNvPr id="2" name="ZoneTexte 1">
                <a:extLst>
                  <a:ext uri="{FF2B5EF4-FFF2-40B4-BE49-F238E27FC236}">
                    <a16:creationId xmlns:a16="http://schemas.microsoft.com/office/drawing/2014/main" id="{87562DD6-98F5-A931-516C-7F9D195DA456}"/>
                  </a:ext>
                </a:extLst>
              </p:cNvPr>
              <p:cNvSpPr txBox="1">
                <a:spLocks noRot="1" noChangeAspect="1" noMove="1" noResize="1" noEditPoints="1" noAdjustHandles="1" noChangeArrowheads="1" noChangeShapeType="1" noTextEdit="1"/>
              </p:cNvSpPr>
              <p:nvPr/>
            </p:nvSpPr>
            <p:spPr>
              <a:xfrm>
                <a:off x="3843812" y="1713672"/>
                <a:ext cx="4964821" cy="646331"/>
              </a:xfrm>
              <a:prstGeom prst="rect">
                <a:avLst/>
              </a:prstGeom>
              <a:blipFill>
                <a:blip r:embed="rId6"/>
                <a:stretch>
                  <a:fillRect l="-1106" t="-4717" b="-14151"/>
                </a:stretch>
              </a:blipFill>
            </p:spPr>
            <p:txBody>
              <a:bodyPr/>
              <a:lstStyle/>
              <a:p>
                <a:r>
                  <a:rPr lang="it-IT">
                    <a:noFill/>
                  </a:rPr>
                  <a:t> </a:t>
                </a:r>
              </a:p>
            </p:txBody>
          </p:sp>
        </mc:Fallback>
      </mc:AlternateContent>
    </p:spTree>
    <p:extLst>
      <p:ext uri="{BB962C8B-B14F-4D97-AF65-F5344CB8AC3E}">
        <p14:creationId xmlns:p14="http://schemas.microsoft.com/office/powerpoint/2010/main" val="29457355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AA2056-ECD1-E682-9156-6699F6D006DC}"/>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0A4C935D-F859-5D6A-7A2F-4689A2113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56CFBB82-D8B1-4850-5112-2BF6824B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950203CB-7F61-6CC7-5BDB-FC45C3F32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3BBB7E15-527B-DFF7-DDCD-92F7A6150ECF}"/>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n°6</a:t>
            </a:r>
            <a:endParaRPr lang="it-IT" sz="2400" dirty="0">
              <a:latin typeface="Arial Black" panose="020B0A04020102020204" pitchFamily="34" charset="0"/>
            </a:endParaRPr>
          </a:p>
        </p:txBody>
      </p:sp>
      <p:pic>
        <p:nvPicPr>
          <p:cNvPr id="3" name="Image 2" descr="JM-creativecommons">
            <a:hlinkClick r:id="rId3" tgtFrame="&quot;_blank&quot;"/>
            <a:extLst>
              <a:ext uri="{FF2B5EF4-FFF2-40B4-BE49-F238E27FC236}">
                <a16:creationId xmlns:a16="http://schemas.microsoft.com/office/drawing/2014/main" id="{67DF2A32-0667-4FF6-D7AF-13F8FE84EF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C0267227-9B17-9621-F127-54AF9010A5DA}"/>
                  </a:ext>
                </a:extLst>
              </p:cNvPr>
              <p:cNvSpPr txBox="1"/>
              <p:nvPr/>
            </p:nvSpPr>
            <p:spPr>
              <a:xfrm>
                <a:off x="3050370" y="1600013"/>
                <a:ext cx="6088207" cy="1323439"/>
              </a:xfrm>
              <a:prstGeom prst="rect">
                <a:avLst/>
              </a:prstGeom>
              <a:noFill/>
            </p:spPr>
            <p:txBody>
              <a:bodyPr wrap="square" rtlCol="0">
                <a:spAutoFit/>
              </a:bodyPr>
              <a:lstStyle/>
              <a:p>
                <a:pPr/>
                <a:r>
                  <a:rPr lang="fr-FR" sz="2000" dirty="0">
                    <a:latin typeface="Arial" panose="020B0604020202020204" pitchFamily="34" charset="0"/>
                    <a:cs typeface="Arial" panose="020B0604020202020204" pitchFamily="34" charset="0"/>
                  </a:rPr>
                  <a:t>On donne la courbe </a:t>
                </a:r>
                <a14:m>
                  <m:oMath xmlns:m="http://schemas.openxmlformats.org/officeDocument/2006/math">
                    <m:r>
                      <a:rPr lang="fr-FR" sz="2000" i="1" smtClean="0">
                        <a:latin typeface="Cambria Math" panose="02040503050406030204" pitchFamily="18" charset="0"/>
                        <a:ea typeface="Cambria Math" panose="02040503050406030204" pitchFamily="18" charset="0"/>
                        <a:cs typeface="Arial" panose="020B0604020202020204" pitchFamily="34" charset="0"/>
                      </a:rPr>
                      <m:t>𝒞</m:t>
                    </m:r>
                  </m:oMath>
                </a14:m>
                <a:r>
                  <a:rPr lang="fr-FR" sz="2000" dirty="0">
                    <a:latin typeface="Arial" panose="020B0604020202020204" pitchFamily="34" charset="0"/>
                    <a:cs typeface="Arial" panose="020B0604020202020204" pitchFamily="34" charset="0"/>
                  </a:rPr>
                  <a:t> représentative de la fonction </a:t>
                </a:r>
                <a:br>
                  <a:rPr lang="fr-FR" sz="2000" dirty="0">
                    <a:latin typeface="Arial" panose="020B0604020202020204" pitchFamily="34" charset="0"/>
                    <a:cs typeface="Arial" panose="020B0604020202020204" pitchFamily="34" charset="0"/>
                  </a:rPr>
                </a:b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cs typeface="Arial" panose="020B0604020202020204" pitchFamily="34" charset="0"/>
                        </a:rPr>
                        <m:t>𝑓</m:t>
                      </m:r>
                      <m:r>
                        <a:rPr lang="fr-FR" sz="2000" b="0" i="1" smtClean="0">
                          <a:latin typeface="Cambria Math" panose="02040503050406030204" pitchFamily="18" charset="0"/>
                          <a:cs typeface="Arial" panose="020B0604020202020204" pitchFamily="34" charset="0"/>
                        </a:rPr>
                        <m:t>:</m:t>
                      </m:r>
                      <m:r>
                        <a:rPr lang="fr-FR" sz="2000" b="0" i="1" smtClean="0">
                          <a:latin typeface="Cambria Math" panose="02040503050406030204" pitchFamily="18" charset="0"/>
                          <a:cs typeface="Arial" panose="020B0604020202020204" pitchFamily="34" charset="0"/>
                        </a:rPr>
                        <m:t>𝑥</m:t>
                      </m:r>
                      <m:r>
                        <a:rPr lang="fr-FR" sz="20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fr-FR"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fr-FR" sz="2000" b="0" i="1" smtClean="0">
                              <a:latin typeface="Cambria Math" panose="02040503050406030204" pitchFamily="18" charset="0"/>
                              <a:ea typeface="Cambria Math" panose="02040503050406030204" pitchFamily="18" charset="0"/>
                              <a:cs typeface="Arial" panose="020B0604020202020204" pitchFamily="34" charset="0"/>
                            </a:rPr>
                            <m:t>𝑥</m:t>
                          </m:r>
                        </m:e>
                        <m:sup>
                          <m:r>
                            <a:rPr lang="fr-FR" sz="2000" b="0" i="1" smtClean="0">
                              <a:latin typeface="Cambria Math" panose="02040503050406030204" pitchFamily="18" charset="0"/>
                              <a:ea typeface="Cambria Math" panose="02040503050406030204" pitchFamily="18" charset="0"/>
                              <a:cs typeface="Arial" panose="020B0604020202020204" pitchFamily="34" charset="0"/>
                            </a:rPr>
                            <m:t>2</m:t>
                          </m:r>
                        </m:sup>
                      </m:sSup>
                      <m:r>
                        <a:rPr lang="fr-FR" sz="2000" b="0" i="1" smtClean="0">
                          <a:latin typeface="Cambria Math" panose="02040503050406030204" pitchFamily="18" charset="0"/>
                          <a:ea typeface="Cambria Math" panose="02040503050406030204" pitchFamily="18" charset="0"/>
                          <a:cs typeface="Arial" panose="020B0604020202020204" pitchFamily="34" charset="0"/>
                        </a:rPr>
                        <m:t>+</m:t>
                      </m:r>
                      <m:r>
                        <a:rPr lang="fr-FR" sz="2000" b="0" i="1" smtClean="0">
                          <a:latin typeface="Cambria Math" panose="02040503050406030204" pitchFamily="18" charset="0"/>
                          <a:ea typeface="Cambria Math" panose="02040503050406030204" pitchFamily="18" charset="0"/>
                          <a:cs typeface="Arial" panose="020B0604020202020204" pitchFamily="34" charset="0"/>
                        </a:rPr>
                        <m:t>𝑥</m:t>
                      </m:r>
                      <m:r>
                        <a:rPr lang="fr-FR" sz="2000" b="0" i="1" smtClean="0">
                          <a:latin typeface="Cambria Math" panose="02040503050406030204" pitchFamily="18" charset="0"/>
                          <a:ea typeface="Cambria Math" panose="02040503050406030204" pitchFamily="18" charset="0"/>
                          <a:cs typeface="Arial" panose="020B0604020202020204" pitchFamily="34" charset="0"/>
                        </a:rPr>
                        <m:t>−1</m:t>
                      </m:r>
                    </m:oMath>
                  </m:oMathPara>
                </a14:m>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Le point </a:t>
                </a:r>
                <a14:m>
                  <m:oMath xmlns:m="http://schemas.openxmlformats.org/officeDocument/2006/math">
                    <m:r>
                      <a:rPr lang="fr-FR" sz="2000" b="0" i="1" smtClean="0">
                        <a:latin typeface="Cambria Math" panose="02040503050406030204" pitchFamily="18" charset="0"/>
                        <a:cs typeface="Arial" panose="020B0604020202020204" pitchFamily="34" charset="0"/>
                      </a:rPr>
                      <m:t>𝐴</m:t>
                    </m:r>
                  </m:oMath>
                </a14:m>
                <a:r>
                  <a:rPr lang="fr-FR" sz="2000" dirty="0">
                    <a:latin typeface="Arial" panose="020B0604020202020204" pitchFamily="34" charset="0"/>
                    <a:cs typeface="Arial" panose="020B0604020202020204" pitchFamily="34" charset="0"/>
                  </a:rPr>
                  <a:t> d’abscisse </a:t>
                </a:r>
                <a14:m>
                  <m:oMath xmlns:m="http://schemas.openxmlformats.org/officeDocument/2006/math">
                    <m:r>
                      <a:rPr lang="fr-FR" sz="2000" b="0" i="1" smtClean="0">
                        <a:latin typeface="Cambria Math" panose="02040503050406030204" pitchFamily="18" charset="0"/>
                        <a:cs typeface="Arial" panose="020B0604020202020204" pitchFamily="34" charset="0"/>
                      </a:rPr>
                      <m:t>−1</m:t>
                    </m:r>
                  </m:oMath>
                </a14:m>
                <a:r>
                  <a:rPr lang="fr-FR" sz="2000" dirty="0">
                    <a:latin typeface="Arial" panose="020B0604020202020204" pitchFamily="34" charset="0"/>
                    <a:cs typeface="Arial" panose="020B0604020202020204" pitchFamily="34" charset="0"/>
                  </a:rPr>
                  <a:t> appartient à sa courbe. </a:t>
                </a:r>
              </a:p>
              <a:p>
                <a:r>
                  <a:rPr lang="fr-FR" sz="2000" dirty="0">
                    <a:latin typeface="Arial" panose="020B0604020202020204" pitchFamily="34" charset="0"/>
                    <a:cs typeface="Arial" panose="020B0604020202020204" pitchFamily="34" charset="0"/>
                  </a:rPr>
                  <a:t>Les coordonnées du point </a:t>
                </a:r>
                <a14:m>
                  <m:oMath xmlns:m="http://schemas.openxmlformats.org/officeDocument/2006/math">
                    <m:r>
                      <a:rPr lang="fr-FR" sz="2000" b="0" i="1" smtClean="0">
                        <a:latin typeface="Cambria Math" panose="02040503050406030204" pitchFamily="18" charset="0"/>
                        <a:cs typeface="Arial" panose="020B0604020202020204" pitchFamily="34" charset="0"/>
                      </a:rPr>
                      <m:t>𝐴</m:t>
                    </m:r>
                  </m:oMath>
                </a14:m>
                <a:r>
                  <a:rPr lang="fr-FR" sz="2000" dirty="0">
                    <a:latin typeface="Arial" panose="020B0604020202020204" pitchFamily="34" charset="0"/>
                    <a:cs typeface="Arial" panose="020B0604020202020204" pitchFamily="34" charset="0"/>
                  </a:rPr>
                  <a:t> sont : </a:t>
                </a:r>
              </a:p>
            </p:txBody>
          </p:sp>
        </mc:Choice>
        <mc:Fallback xmlns="">
          <p:sp>
            <p:nvSpPr>
              <p:cNvPr id="2" name="ZoneTexte 1">
                <a:extLst>
                  <a:ext uri="{FF2B5EF4-FFF2-40B4-BE49-F238E27FC236}">
                    <a16:creationId xmlns:a16="http://schemas.microsoft.com/office/drawing/2014/main" id="{C0267227-9B17-9621-F127-54AF9010A5DA}"/>
                  </a:ext>
                </a:extLst>
              </p:cNvPr>
              <p:cNvSpPr txBox="1">
                <a:spLocks noRot="1" noChangeAspect="1" noMove="1" noResize="1" noEditPoints="1" noAdjustHandles="1" noChangeArrowheads="1" noChangeShapeType="1" noTextEdit="1"/>
              </p:cNvSpPr>
              <p:nvPr/>
            </p:nvSpPr>
            <p:spPr>
              <a:xfrm>
                <a:off x="3050370" y="1600013"/>
                <a:ext cx="6088207" cy="1323439"/>
              </a:xfrm>
              <a:prstGeom prst="rect">
                <a:avLst/>
              </a:prstGeom>
              <a:blipFill>
                <a:blip r:embed="rId5"/>
                <a:stretch>
                  <a:fillRect l="-1001" t="-1835" b="-733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89D428C2-5558-A880-80B5-F093A24CAAB7}"/>
                  </a:ext>
                </a:extLst>
              </p:cNvPr>
              <p:cNvGraphicFramePr>
                <a:graphicFrameLocks noGrp="1"/>
              </p:cNvGraphicFramePr>
              <p:nvPr>
                <p:extLst>
                  <p:ext uri="{D42A27DB-BD31-4B8C-83A1-F6EECF244321}">
                    <p14:modId xmlns:p14="http://schemas.microsoft.com/office/powerpoint/2010/main" val="1141722898"/>
                  </p:ext>
                </p:extLst>
              </p:nvPr>
            </p:nvGraphicFramePr>
            <p:xfrm>
              <a:off x="2030474" y="3866096"/>
              <a:ext cx="8128000" cy="126050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254808">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94740">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𝐴</m:t>
                                </m:r>
                                <m:d>
                                  <m:dPr>
                                    <m:ctrlPr>
                                      <a:rPr lang="fr-FR" b="0" i="1" smtClean="0">
                                        <a:latin typeface="Cambria Math" panose="02040503050406030204" pitchFamily="18" charset="0"/>
                                      </a:rPr>
                                    </m:ctrlPr>
                                  </m:dPr>
                                  <m:e>
                                    <m:r>
                                      <a:rPr lang="fr-FR" b="0" i="1" smtClean="0">
                                        <a:latin typeface="Cambria Math" panose="02040503050406030204" pitchFamily="18" charset="0"/>
                                      </a:rPr>
                                      <m:t>0;−1</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𝐴</m:t>
                                </m:r>
                                <m:d>
                                  <m:dPr>
                                    <m:ctrlPr>
                                      <a:rPr lang="fr-FR" b="0" i="1" smtClean="0">
                                        <a:latin typeface="Cambria Math" panose="02040503050406030204" pitchFamily="18" charset="0"/>
                                      </a:rPr>
                                    </m:ctrlPr>
                                  </m:dPr>
                                  <m:e>
                                    <m:r>
                                      <a:rPr lang="fr-FR" b="0" i="1" smtClean="0">
                                        <a:latin typeface="Cambria Math" panose="02040503050406030204" pitchFamily="18" charset="0"/>
                                      </a:rPr>
                                      <m:t>−1;0</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𝐴</m:t>
                                </m:r>
                                <m:d>
                                  <m:dPr>
                                    <m:ctrlPr>
                                      <a:rPr lang="fr-FR" b="0" i="1" smtClean="0">
                                        <a:latin typeface="Cambria Math" panose="02040503050406030204" pitchFamily="18" charset="0"/>
                                      </a:rPr>
                                    </m:ctrlPr>
                                  </m:dPr>
                                  <m:e>
                                    <m:r>
                                      <a:rPr lang="fr-FR" b="0" i="1" smtClean="0">
                                        <a:latin typeface="Cambria Math" panose="02040503050406030204" pitchFamily="18" charset="0"/>
                                      </a:rPr>
                                      <m:t>−1;−1</m:t>
                                    </m:r>
                                  </m:e>
                                </m:d>
                              </m:oMath>
                            </m:oMathPara>
                          </a14:m>
                          <a:endParaRPr lang="it-IT" dirty="0"/>
                        </a:p>
                      </a:txBody>
                      <a:tcPr anchor="ctr"/>
                    </a:tc>
                    <a:tc>
                      <a:txBody>
                        <a:bodyPr/>
                        <a:lstStyle/>
                        <a:p>
                          <a:pPr algn="ctr"/>
                          <a:r>
                            <a:rPr lang="fr-FR" dirty="0"/>
                            <a:t>On ne peut pas savoir. </a:t>
                          </a:r>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4" name="Tableau 3">
                <a:extLst>
                  <a:ext uri="{FF2B5EF4-FFF2-40B4-BE49-F238E27FC236}">
                    <a16:creationId xmlns:a16="http://schemas.microsoft.com/office/drawing/2014/main" id="{89D428C2-5558-A880-80B5-F093A24CAAB7}"/>
                  </a:ext>
                </a:extLst>
              </p:cNvPr>
              <p:cNvGraphicFramePr>
                <a:graphicFrameLocks noGrp="1"/>
              </p:cNvGraphicFramePr>
              <p:nvPr>
                <p:extLst>
                  <p:ext uri="{D42A27DB-BD31-4B8C-83A1-F6EECF244321}">
                    <p14:modId xmlns:p14="http://schemas.microsoft.com/office/powerpoint/2010/main" val="1141722898"/>
                  </p:ext>
                </p:extLst>
              </p:nvPr>
            </p:nvGraphicFramePr>
            <p:xfrm>
              <a:off x="2030474" y="3866096"/>
              <a:ext cx="8128000" cy="126050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94740">
                    <a:tc>
                      <a:txBody>
                        <a:bodyPr/>
                        <a:lstStyle/>
                        <a:p>
                          <a:endParaRPr lang="it-IT"/>
                        </a:p>
                      </a:txBody>
                      <a:tcPr anchor="ctr">
                        <a:blipFill>
                          <a:blip r:embed="rId6"/>
                          <a:stretch>
                            <a:fillRect l="-299" t="-44218" r="-300599" b="-2041"/>
                          </a:stretch>
                        </a:blipFill>
                      </a:tcPr>
                    </a:tc>
                    <a:tc>
                      <a:txBody>
                        <a:bodyPr/>
                        <a:lstStyle/>
                        <a:p>
                          <a:endParaRPr lang="it-IT"/>
                        </a:p>
                      </a:txBody>
                      <a:tcPr anchor="ctr">
                        <a:blipFill>
                          <a:blip r:embed="rId6"/>
                          <a:stretch>
                            <a:fillRect l="-100601" t="-44218" r="-201502" b="-2041"/>
                          </a:stretch>
                        </a:blipFill>
                      </a:tcPr>
                    </a:tc>
                    <a:tc>
                      <a:txBody>
                        <a:bodyPr/>
                        <a:lstStyle/>
                        <a:p>
                          <a:endParaRPr lang="it-IT"/>
                        </a:p>
                      </a:txBody>
                      <a:tcPr anchor="ctr">
                        <a:blipFill>
                          <a:blip r:embed="rId6"/>
                          <a:stretch>
                            <a:fillRect l="-200000" t="-44218" r="-100898" b="-2041"/>
                          </a:stretch>
                        </a:blipFill>
                      </a:tcPr>
                    </a:tc>
                    <a:tc>
                      <a:txBody>
                        <a:bodyPr/>
                        <a:lstStyle/>
                        <a:p>
                          <a:pPr algn="ctr"/>
                          <a:r>
                            <a:rPr lang="fr-FR" dirty="0"/>
                            <a:t>On ne peut pas savoir. </a:t>
                          </a:r>
                          <a:endParaRPr lang="it-IT" dirty="0"/>
                        </a:p>
                      </a:txBody>
                      <a:tcPr anchor="ctr"/>
                    </a:tc>
                    <a:extLst>
                      <a:ext uri="{0D108BD9-81ED-4DB2-BD59-A6C34878D82A}">
                        <a16:rowId xmlns:a16="http://schemas.microsoft.com/office/drawing/2014/main" val="1073051623"/>
                      </a:ext>
                    </a:extLst>
                  </a:tr>
                </a:tbl>
              </a:graphicData>
            </a:graphic>
          </p:graphicFrame>
        </mc:Fallback>
      </mc:AlternateContent>
    </p:spTree>
    <p:extLst>
      <p:ext uri="{BB962C8B-B14F-4D97-AF65-F5344CB8AC3E}">
        <p14:creationId xmlns:p14="http://schemas.microsoft.com/office/powerpoint/2010/main" val="1238434271"/>
      </p:ext>
    </p:extLst>
  </p:cSld>
  <p:clrMapOvr>
    <a:masterClrMapping/>
  </p:clrMapOvr>
  <p:transition>
    <p:fade/>
  </p:transition>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2846</TotalTime>
  <Words>3338</Words>
  <Application>Microsoft Office PowerPoint</Application>
  <PresentationFormat>Grand écran</PresentationFormat>
  <Paragraphs>445</Paragraphs>
  <Slides>29</Slides>
  <Notes>25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Aptos</vt:lpstr>
      <vt:lpstr>Arial</vt:lpstr>
      <vt:lpstr>Arial Black</vt:lpstr>
      <vt:lpstr>Bierstadt</vt:lpstr>
      <vt:lpstr>Cambria Math</vt:lpstr>
      <vt:lpstr>Wingdings</vt:lpstr>
      <vt:lpstr>GestaltVTI</vt:lpstr>
      <vt:lpstr>Présentation PowerPoint</vt:lpstr>
      <vt:lpstr>Présentation PowerPoint</vt:lpstr>
      <vt:lpstr>12 questions au format QCM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Marie-Tatiana</dc:creator>
  <cp:lastModifiedBy>Marie-Tatiana</cp:lastModifiedBy>
  <cp:revision>10</cp:revision>
  <dcterms:created xsi:type="dcterms:W3CDTF">2025-07-10T07:41:02Z</dcterms:created>
  <dcterms:modified xsi:type="dcterms:W3CDTF">2025-08-22T15:59:09Z</dcterms:modified>
</cp:coreProperties>
</file>