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84" r:id="rId2"/>
    <p:sldId id="2585" r:id="rId3"/>
    <p:sldId id="2562" r:id="rId4"/>
    <p:sldId id="2565" r:id="rId5"/>
    <p:sldId id="2606" r:id="rId6"/>
    <p:sldId id="2607" r:id="rId7"/>
    <p:sldId id="2608" r:id="rId8"/>
    <p:sldId id="2609" r:id="rId9"/>
    <p:sldId id="2605" r:id="rId10"/>
    <p:sldId id="2604" r:id="rId11"/>
    <p:sldId id="2603" r:id="rId12"/>
    <p:sldId id="2602" r:id="rId13"/>
    <p:sldId id="2601" r:id="rId14"/>
    <p:sldId id="2600" r:id="rId15"/>
    <p:sldId id="2599" r:id="rId16"/>
    <p:sldId id="2597" r:id="rId17"/>
    <p:sldId id="2610" r:id="rId18"/>
    <p:sldId id="2611" r:id="rId19"/>
    <p:sldId id="2612" r:id="rId20"/>
    <p:sldId id="2613" r:id="rId21"/>
    <p:sldId id="2614" r:id="rId22"/>
    <p:sldId id="2615" r:id="rId23"/>
    <p:sldId id="2616" r:id="rId24"/>
    <p:sldId id="2617" r:id="rId25"/>
    <p:sldId id="2618" r:id="rId26"/>
    <p:sldId id="2619" r:id="rId27"/>
    <p:sldId id="2620" r:id="rId28"/>
    <p:sldId id="2621" r:id="rId29"/>
    <p:sldId id="2598" r:id="rId3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FE13BC1B-2ADB-4ED1-8D08-F91B44D9E606}">
          <p14:sldIdLst>
            <p14:sldId id="2584"/>
            <p14:sldId id="2585"/>
            <p14:sldId id="2562"/>
          </p14:sldIdLst>
        </p14:section>
        <p14:section name="QCM" id="{6D07A4A5-12D4-47E8-9F68-DB88655B2409}">
          <p14:sldIdLst>
            <p14:sldId id="2565"/>
            <p14:sldId id="2606"/>
            <p14:sldId id="2607"/>
            <p14:sldId id="2608"/>
            <p14:sldId id="2609"/>
            <p14:sldId id="2605"/>
            <p14:sldId id="2604"/>
            <p14:sldId id="2603"/>
            <p14:sldId id="2602"/>
            <p14:sldId id="2601"/>
            <p14:sldId id="2600"/>
            <p14:sldId id="2599"/>
          </p14:sldIdLst>
        </p14:section>
        <p14:section name="Corrigé" id="{38EE9A90-00C3-428A-9FF0-9B66911AF886}">
          <p14:sldIdLst>
            <p14:sldId id="2597"/>
            <p14:sldId id="2610"/>
            <p14:sldId id="2611"/>
            <p14:sldId id="2612"/>
            <p14:sldId id="2613"/>
            <p14:sldId id="2614"/>
            <p14:sldId id="2615"/>
            <p14:sldId id="2616"/>
            <p14:sldId id="2617"/>
            <p14:sldId id="2618"/>
            <p14:sldId id="2619"/>
            <p14:sldId id="2620"/>
            <p14:sldId id="2621"/>
          </p14:sldIdLst>
        </p14:section>
        <p14:section name="Remédiation" id="{D80F9483-8D30-450D-A582-D3C86EC2212A}">
          <p14:sldIdLst>
            <p14:sldId id="259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9419D0-1EA5-4CD9-88D6-CD9FD947B87C}" v="1267" dt="2025-07-15T05:39:05.858"/>
    <p1510:client id="{CDB90E73-468F-420F-9EC1-E62673DFAC54}" v="614" dt="2025-07-15T14:46:36.510"/>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3" d="100"/>
          <a:sy n="63" d="100"/>
        </p:scale>
        <p:origin x="78" y="6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 Tatiana Forconi" userId="65a3a94a7c6d30ab" providerId="LiveId" clId="{CDB90E73-468F-420F-9EC1-E62673DFAC54}"/>
    <pc:docChg chg="undo custSel addSld modSld">
      <pc:chgData name="Marie Tatiana Forconi" userId="65a3a94a7c6d30ab" providerId="LiveId" clId="{CDB90E73-468F-420F-9EC1-E62673DFAC54}" dt="2025-07-15T14:47:12.743" v="1576" actId="20577"/>
      <pc:docMkLst>
        <pc:docMk/>
      </pc:docMkLst>
      <pc:sldChg chg="modSp mod">
        <pc:chgData name="Marie Tatiana Forconi" userId="65a3a94a7c6d30ab" providerId="LiveId" clId="{CDB90E73-468F-420F-9EC1-E62673DFAC54}" dt="2025-07-15T14:47:12.743" v="1576" actId="20577"/>
        <pc:sldMkLst>
          <pc:docMk/>
          <pc:sldMk cId="2508068209" sldId="2597"/>
        </pc:sldMkLst>
        <pc:spChg chg="mod">
          <ac:chgData name="Marie Tatiana Forconi" userId="65a3a94a7c6d30ab" providerId="LiveId" clId="{CDB90E73-468F-420F-9EC1-E62673DFAC54}" dt="2025-07-15T14:47:12.743" v="1576" actId="20577"/>
          <ac:spMkLst>
            <pc:docMk/>
            <pc:sldMk cId="2508068209" sldId="2597"/>
            <ac:spMk id="2" creationId="{A564A193-7C78-E426-7992-61089AD7224A}"/>
          </ac:spMkLst>
        </pc:spChg>
        <pc:spChg chg="mod">
          <ac:chgData name="Marie Tatiana Forconi" userId="65a3a94a7c6d30ab" providerId="LiveId" clId="{CDB90E73-468F-420F-9EC1-E62673DFAC54}" dt="2025-07-15T14:38:46.883" v="1110" actId="20577"/>
          <ac:spMkLst>
            <pc:docMk/>
            <pc:sldMk cId="2508068209" sldId="2597"/>
            <ac:spMk id="3" creationId="{F635FB7A-E379-639E-1B45-003E68D6B20D}"/>
          </ac:spMkLst>
        </pc:spChg>
      </pc:sldChg>
      <pc:sldChg chg="modSp mod">
        <pc:chgData name="Marie Tatiana Forconi" userId="65a3a94a7c6d30ab" providerId="LiveId" clId="{CDB90E73-468F-420F-9EC1-E62673DFAC54}" dt="2025-07-15T13:53:59.146" v="3" actId="14100"/>
        <pc:sldMkLst>
          <pc:docMk/>
          <pc:sldMk cId="815239959" sldId="2598"/>
        </pc:sldMkLst>
        <pc:cxnChg chg="mod">
          <ac:chgData name="Marie Tatiana Forconi" userId="65a3a94a7c6d30ab" providerId="LiveId" clId="{CDB90E73-468F-420F-9EC1-E62673DFAC54}" dt="2025-07-15T13:53:54.133" v="2" actId="14100"/>
          <ac:cxnSpMkLst>
            <pc:docMk/>
            <pc:sldMk cId="815239959" sldId="2598"/>
            <ac:cxnSpMk id="27" creationId="{35847695-B7A5-ED42-646F-869C0AC5F142}"/>
          </ac:cxnSpMkLst>
        </pc:cxnChg>
        <pc:cxnChg chg="mod">
          <ac:chgData name="Marie Tatiana Forconi" userId="65a3a94a7c6d30ab" providerId="LiveId" clId="{CDB90E73-468F-420F-9EC1-E62673DFAC54}" dt="2025-07-15T13:53:45.181" v="0" actId="14100"/>
          <ac:cxnSpMkLst>
            <pc:docMk/>
            <pc:sldMk cId="815239959" sldId="2598"/>
            <ac:cxnSpMk id="29" creationId="{71DDC200-F6B2-D69E-5CF1-E0C574D51D1B}"/>
          </ac:cxnSpMkLst>
        </pc:cxnChg>
        <pc:cxnChg chg="mod">
          <ac:chgData name="Marie Tatiana Forconi" userId="65a3a94a7c6d30ab" providerId="LiveId" clId="{CDB90E73-468F-420F-9EC1-E62673DFAC54}" dt="2025-07-15T13:53:49.002" v="1" actId="14100"/>
          <ac:cxnSpMkLst>
            <pc:docMk/>
            <pc:sldMk cId="815239959" sldId="2598"/>
            <ac:cxnSpMk id="33" creationId="{DBE3487E-D36E-1962-47CB-30930D9DDE10}"/>
          </ac:cxnSpMkLst>
        </pc:cxnChg>
        <pc:cxnChg chg="mod">
          <ac:chgData name="Marie Tatiana Forconi" userId="65a3a94a7c6d30ab" providerId="LiveId" clId="{CDB90E73-468F-420F-9EC1-E62673DFAC54}" dt="2025-07-15T13:53:59.146" v="3" actId="14100"/>
          <ac:cxnSpMkLst>
            <pc:docMk/>
            <pc:sldMk cId="815239959" sldId="2598"/>
            <ac:cxnSpMk id="35" creationId="{FFF9D57B-19D7-207A-57B6-B17FB993CD5F}"/>
          </ac:cxnSpMkLst>
        </pc:cxnChg>
      </pc:sldChg>
      <pc:sldChg chg="modSp mod">
        <pc:chgData name="Marie Tatiana Forconi" userId="65a3a94a7c6d30ab" providerId="LiveId" clId="{CDB90E73-468F-420F-9EC1-E62673DFAC54}" dt="2025-07-15T14:13:43.592" v="463" actId="20577"/>
        <pc:sldMkLst>
          <pc:docMk/>
          <pc:sldMk cId="2982626167" sldId="2600"/>
        </pc:sldMkLst>
        <pc:graphicFrameChg chg="modGraphic">
          <ac:chgData name="Marie Tatiana Forconi" userId="65a3a94a7c6d30ab" providerId="LiveId" clId="{CDB90E73-468F-420F-9EC1-E62673DFAC54}" dt="2025-07-15T14:13:43.592" v="463" actId="20577"/>
          <ac:graphicFrameMkLst>
            <pc:docMk/>
            <pc:sldMk cId="2982626167" sldId="2600"/>
            <ac:graphicFrameMk id="16" creationId="{0D68E49C-90B8-48A2-F015-2DAC83991DEE}"/>
          </ac:graphicFrameMkLst>
        </pc:graphicFrameChg>
      </pc:sldChg>
      <pc:sldChg chg="addSp modSp mod">
        <pc:chgData name="Marie Tatiana Forconi" userId="65a3a94a7c6d30ab" providerId="LiveId" clId="{CDB90E73-468F-420F-9EC1-E62673DFAC54}" dt="2025-07-15T13:59:18.630" v="147" actId="20577"/>
        <pc:sldMkLst>
          <pc:docMk/>
          <pc:sldMk cId="3656226344" sldId="2603"/>
        </pc:sldMkLst>
        <pc:spChg chg="add mod">
          <ac:chgData name="Marie Tatiana Forconi" userId="65a3a94a7c6d30ab" providerId="LiveId" clId="{CDB90E73-468F-420F-9EC1-E62673DFAC54}" dt="2025-07-15T13:57:10.078" v="117" actId="1076"/>
          <ac:spMkLst>
            <pc:docMk/>
            <pc:sldMk cId="3656226344" sldId="2603"/>
            <ac:spMk id="2" creationId="{98BD151D-9214-C23B-B3AC-1AD3B2CBF893}"/>
          </ac:spMkLst>
        </pc:spChg>
        <pc:spChg chg="mod">
          <ac:chgData name="Marie Tatiana Forconi" userId="65a3a94a7c6d30ab" providerId="LiveId" clId="{CDB90E73-468F-420F-9EC1-E62673DFAC54}" dt="2025-07-15T13:57:14.577" v="118" actId="16959"/>
          <ac:spMkLst>
            <pc:docMk/>
            <pc:sldMk cId="3656226344" sldId="2603"/>
            <ac:spMk id="15" creationId="{6B496971-15AD-0E00-F926-D971A76F2785}"/>
          </ac:spMkLst>
        </pc:spChg>
        <pc:graphicFrameChg chg="mod modGraphic">
          <ac:chgData name="Marie Tatiana Forconi" userId="65a3a94a7c6d30ab" providerId="LiveId" clId="{CDB90E73-468F-420F-9EC1-E62673DFAC54}" dt="2025-07-15T13:59:18.630" v="147" actId="20577"/>
          <ac:graphicFrameMkLst>
            <pc:docMk/>
            <pc:sldMk cId="3656226344" sldId="2603"/>
            <ac:graphicFrameMk id="16" creationId="{1DFD6C2E-CCA3-2283-CD3C-59CCF4998922}"/>
          </ac:graphicFrameMkLst>
        </pc:graphicFrameChg>
      </pc:sldChg>
      <pc:sldChg chg="addSp modSp mod">
        <pc:chgData name="Marie Tatiana Forconi" userId="65a3a94a7c6d30ab" providerId="LiveId" clId="{CDB90E73-468F-420F-9EC1-E62673DFAC54}" dt="2025-07-15T13:55:56.649" v="63" actId="1076"/>
        <pc:sldMkLst>
          <pc:docMk/>
          <pc:sldMk cId="1836384146" sldId="2604"/>
        </pc:sldMkLst>
        <pc:spChg chg="add mod">
          <ac:chgData name="Marie Tatiana Forconi" userId="65a3a94a7c6d30ab" providerId="LiveId" clId="{CDB90E73-468F-420F-9EC1-E62673DFAC54}" dt="2025-07-15T13:55:56.649" v="63" actId="1076"/>
          <ac:spMkLst>
            <pc:docMk/>
            <pc:sldMk cId="1836384146" sldId="2604"/>
            <ac:spMk id="4" creationId="{1A0F6EB0-7EF9-85FE-94A1-F1162D5A82CE}"/>
          </ac:spMkLst>
        </pc:spChg>
        <pc:graphicFrameChg chg="mod">
          <ac:chgData name="Marie Tatiana Forconi" userId="65a3a94a7c6d30ab" providerId="LiveId" clId="{CDB90E73-468F-420F-9EC1-E62673DFAC54}" dt="2025-07-15T13:55:51.952" v="62" actId="1076"/>
          <ac:graphicFrameMkLst>
            <pc:docMk/>
            <pc:sldMk cId="1836384146" sldId="2604"/>
            <ac:graphicFrameMk id="16" creationId="{B034165F-B993-4E8F-DF6B-BE8BB80E58E0}"/>
          </ac:graphicFrameMkLst>
        </pc:graphicFrameChg>
      </pc:sldChg>
      <pc:sldChg chg="addSp delSp modSp add mod setBg delDesignElem">
        <pc:chgData name="Marie Tatiana Forconi" userId="65a3a94a7c6d30ab" providerId="LiveId" clId="{CDB90E73-468F-420F-9EC1-E62673DFAC54}" dt="2025-07-15T14:47:09.313" v="1575" actId="208"/>
        <pc:sldMkLst>
          <pc:docMk/>
          <pc:sldMk cId="2705169517" sldId="2610"/>
        </pc:sldMkLst>
        <pc:spChg chg="add mod">
          <ac:chgData name="Marie Tatiana Forconi" userId="65a3a94a7c6d30ab" providerId="LiveId" clId="{CDB90E73-468F-420F-9EC1-E62673DFAC54}" dt="2025-07-15T14:03:22.665" v="161"/>
          <ac:spMkLst>
            <pc:docMk/>
            <pc:sldMk cId="2705169517" sldId="2610"/>
            <ac:spMk id="6" creationId="{6BB63170-E5FA-C3F7-6D69-9A608C268F77}"/>
          </ac:spMkLst>
        </pc:spChg>
        <pc:spChg chg="add mod">
          <ac:chgData name="Marie Tatiana Forconi" userId="65a3a94a7c6d30ab" providerId="LiveId" clId="{CDB90E73-468F-420F-9EC1-E62673DFAC54}" dt="2025-07-15T14:46:30.849" v="1504" actId="1076"/>
          <ac:spMkLst>
            <pc:docMk/>
            <pc:sldMk cId="2705169517" sldId="2610"/>
            <ac:spMk id="7" creationId="{2587ECF3-C0E9-7998-9264-CBD86C63ECE0}"/>
          </ac:spMkLst>
        </pc:spChg>
        <pc:spChg chg="add mod">
          <ac:chgData name="Marie Tatiana Forconi" userId="65a3a94a7c6d30ab" providerId="LiveId" clId="{CDB90E73-468F-420F-9EC1-E62673DFAC54}" dt="2025-07-15T14:47:00.962" v="1572" actId="2711"/>
          <ac:spMkLst>
            <pc:docMk/>
            <pc:sldMk cId="2705169517" sldId="2610"/>
            <ac:spMk id="8" creationId="{05ACDA9A-23D9-17A9-93A8-450E4968AA01}"/>
          </ac:spMkLst>
        </pc:spChg>
        <pc:spChg chg="add mod">
          <ac:chgData name="Marie Tatiana Forconi" userId="65a3a94a7c6d30ab" providerId="LiveId" clId="{CDB90E73-468F-420F-9EC1-E62673DFAC54}" dt="2025-07-15T14:47:09.313" v="1575" actId="208"/>
          <ac:spMkLst>
            <pc:docMk/>
            <pc:sldMk cId="2705169517" sldId="2610"/>
            <ac:spMk id="9" creationId="{BDB202FA-7668-E663-DD3A-8472BE0CD606}"/>
          </ac:spMkLst>
        </pc:spChg>
        <pc:spChg chg="del">
          <ac:chgData name="Marie Tatiana Forconi" userId="65a3a94a7c6d30ab" providerId="LiveId" clId="{CDB90E73-468F-420F-9EC1-E62673DFAC54}" dt="2025-07-15T14:03:00.756" v="160"/>
          <ac:spMkLst>
            <pc:docMk/>
            <pc:sldMk cId="2705169517" sldId="2610"/>
            <ac:spMk id="10" creationId="{95B7E9AF-329A-4CC5-3B2D-0893BE1C809E}"/>
          </ac:spMkLst>
        </pc:spChg>
        <pc:spChg chg="del">
          <ac:chgData name="Marie Tatiana Forconi" userId="65a3a94a7c6d30ab" providerId="LiveId" clId="{CDB90E73-468F-420F-9EC1-E62673DFAC54}" dt="2025-07-15T14:03:00.756" v="160"/>
          <ac:spMkLst>
            <pc:docMk/>
            <pc:sldMk cId="2705169517" sldId="2610"/>
            <ac:spMk id="12" creationId="{6E03929E-B44F-CDFD-A5D1-F8BD564E959F}"/>
          </ac:spMkLst>
        </pc:spChg>
        <pc:spChg chg="del">
          <ac:chgData name="Marie Tatiana Forconi" userId="65a3a94a7c6d30ab" providerId="LiveId" clId="{CDB90E73-468F-420F-9EC1-E62673DFAC54}" dt="2025-07-15T14:03:00.756" v="160"/>
          <ac:spMkLst>
            <pc:docMk/>
            <pc:sldMk cId="2705169517" sldId="2610"/>
            <ac:spMk id="14" creationId="{F45064EF-9C51-4C6A-AA56-DB1C14FB9A7F}"/>
          </ac:spMkLst>
        </pc:spChg>
      </pc:sldChg>
      <pc:sldChg chg="addSp delSp modSp add mod setBg delDesignElem">
        <pc:chgData name="Marie Tatiana Forconi" userId="65a3a94a7c6d30ab" providerId="LiveId" clId="{CDB90E73-468F-420F-9EC1-E62673DFAC54}" dt="2025-07-15T14:45:57.442" v="1484" actId="208"/>
        <pc:sldMkLst>
          <pc:docMk/>
          <pc:sldMk cId="3597073463" sldId="2611"/>
        </pc:sldMkLst>
        <pc:spChg chg="add mod">
          <ac:chgData name="Marie Tatiana Forconi" userId="65a3a94a7c6d30ab" providerId="LiveId" clId="{CDB90E73-468F-420F-9EC1-E62673DFAC54}" dt="2025-07-15T14:03:24.703" v="162"/>
          <ac:spMkLst>
            <pc:docMk/>
            <pc:sldMk cId="3597073463" sldId="2611"/>
            <ac:spMk id="2" creationId="{C6F04723-A41C-F408-DDF8-751676ED24D9}"/>
          </ac:spMkLst>
        </pc:spChg>
        <pc:spChg chg="mod">
          <ac:chgData name="Marie Tatiana Forconi" userId="65a3a94a7c6d30ab" providerId="LiveId" clId="{CDB90E73-468F-420F-9EC1-E62673DFAC54}" dt="2025-07-15T14:45:49.047" v="1481" actId="20577"/>
          <ac:spMkLst>
            <pc:docMk/>
            <pc:sldMk cId="3597073463" sldId="2611"/>
            <ac:spMk id="5" creationId="{9174D33E-9BF4-0EE4-461A-98201ADA0C55}"/>
          </ac:spMkLst>
        </pc:spChg>
        <pc:spChg chg="add mod">
          <ac:chgData name="Marie Tatiana Forconi" userId="65a3a94a7c6d30ab" providerId="LiveId" clId="{CDB90E73-468F-420F-9EC1-E62673DFAC54}" dt="2025-07-15T14:45:57.442" v="1484" actId="208"/>
          <ac:spMkLst>
            <pc:docMk/>
            <pc:sldMk cId="3597073463" sldId="2611"/>
            <ac:spMk id="7" creationId="{7BD9BB2A-AA99-3130-5335-EB3F4C96C840}"/>
          </ac:spMkLst>
        </pc:spChg>
        <pc:spChg chg="del">
          <ac:chgData name="Marie Tatiana Forconi" userId="65a3a94a7c6d30ab" providerId="LiveId" clId="{CDB90E73-468F-420F-9EC1-E62673DFAC54}" dt="2025-07-15T14:03:00.756" v="160"/>
          <ac:spMkLst>
            <pc:docMk/>
            <pc:sldMk cId="3597073463" sldId="2611"/>
            <ac:spMk id="10" creationId="{356AE1E1-F7FA-0692-B111-0F6AF2F5ECF1}"/>
          </ac:spMkLst>
        </pc:spChg>
        <pc:spChg chg="del">
          <ac:chgData name="Marie Tatiana Forconi" userId="65a3a94a7c6d30ab" providerId="LiveId" clId="{CDB90E73-468F-420F-9EC1-E62673DFAC54}" dt="2025-07-15T14:03:00.756" v="160"/>
          <ac:spMkLst>
            <pc:docMk/>
            <pc:sldMk cId="3597073463" sldId="2611"/>
            <ac:spMk id="12" creationId="{E57A87B8-B069-1EC7-D017-E0FFF973631A}"/>
          </ac:spMkLst>
        </pc:spChg>
        <pc:spChg chg="del">
          <ac:chgData name="Marie Tatiana Forconi" userId="65a3a94a7c6d30ab" providerId="LiveId" clId="{CDB90E73-468F-420F-9EC1-E62673DFAC54}" dt="2025-07-15T14:03:00.756" v="160"/>
          <ac:spMkLst>
            <pc:docMk/>
            <pc:sldMk cId="3597073463" sldId="2611"/>
            <ac:spMk id="14" creationId="{425AF77B-528D-5F4D-7E15-B8CD7FE5A2A6}"/>
          </ac:spMkLst>
        </pc:spChg>
      </pc:sldChg>
      <pc:sldChg chg="addSp delSp modSp add mod setBg delDesignElem">
        <pc:chgData name="Marie Tatiana Forconi" userId="65a3a94a7c6d30ab" providerId="LiveId" clId="{CDB90E73-468F-420F-9EC1-E62673DFAC54}" dt="2025-07-15T14:45:10.004" v="1443" actId="208"/>
        <pc:sldMkLst>
          <pc:docMk/>
          <pc:sldMk cId="2163739731" sldId="2612"/>
        </pc:sldMkLst>
        <pc:spChg chg="add mod">
          <ac:chgData name="Marie Tatiana Forconi" userId="65a3a94a7c6d30ab" providerId="LiveId" clId="{CDB90E73-468F-420F-9EC1-E62673DFAC54}" dt="2025-07-15T14:03:33.374" v="165"/>
          <ac:spMkLst>
            <pc:docMk/>
            <pc:sldMk cId="2163739731" sldId="2612"/>
            <ac:spMk id="2" creationId="{9450A45B-6F6E-C292-BD6D-EACDEA935A78}"/>
          </ac:spMkLst>
        </pc:spChg>
        <pc:spChg chg="add mod">
          <ac:chgData name="Marie Tatiana Forconi" userId="65a3a94a7c6d30ab" providerId="LiveId" clId="{CDB90E73-468F-420F-9EC1-E62673DFAC54}" dt="2025-07-15T14:44:58.739" v="1440" actId="20577"/>
          <ac:spMkLst>
            <pc:docMk/>
            <pc:sldMk cId="2163739731" sldId="2612"/>
            <ac:spMk id="3" creationId="{79F64C09-A41D-4C7C-2076-75517D3C6CDE}"/>
          </ac:spMkLst>
        </pc:spChg>
        <pc:spChg chg="add mod">
          <ac:chgData name="Marie Tatiana Forconi" userId="65a3a94a7c6d30ab" providerId="LiveId" clId="{CDB90E73-468F-420F-9EC1-E62673DFAC54}" dt="2025-07-15T14:45:10.004" v="1443" actId="208"/>
          <ac:spMkLst>
            <pc:docMk/>
            <pc:sldMk cId="2163739731" sldId="2612"/>
            <ac:spMk id="5" creationId="{64B5DF1C-4748-7230-B007-9B07999AE3D8}"/>
          </ac:spMkLst>
        </pc:spChg>
        <pc:spChg chg="del">
          <ac:chgData name="Marie Tatiana Forconi" userId="65a3a94a7c6d30ab" providerId="LiveId" clId="{CDB90E73-468F-420F-9EC1-E62673DFAC54}" dt="2025-07-15T14:03:00.756" v="160"/>
          <ac:spMkLst>
            <pc:docMk/>
            <pc:sldMk cId="2163739731" sldId="2612"/>
            <ac:spMk id="10" creationId="{2162E308-22C0-8771-96CC-2AE95DEA2450}"/>
          </ac:spMkLst>
        </pc:spChg>
        <pc:spChg chg="del">
          <ac:chgData name="Marie Tatiana Forconi" userId="65a3a94a7c6d30ab" providerId="LiveId" clId="{CDB90E73-468F-420F-9EC1-E62673DFAC54}" dt="2025-07-15T14:03:00.756" v="160"/>
          <ac:spMkLst>
            <pc:docMk/>
            <pc:sldMk cId="2163739731" sldId="2612"/>
            <ac:spMk id="12" creationId="{7BA0F488-09E9-FB8C-B0F8-EFEE60DB2A1B}"/>
          </ac:spMkLst>
        </pc:spChg>
        <pc:spChg chg="del">
          <ac:chgData name="Marie Tatiana Forconi" userId="65a3a94a7c6d30ab" providerId="LiveId" clId="{CDB90E73-468F-420F-9EC1-E62673DFAC54}" dt="2025-07-15T14:03:00.756" v="160"/>
          <ac:spMkLst>
            <pc:docMk/>
            <pc:sldMk cId="2163739731" sldId="2612"/>
            <ac:spMk id="14" creationId="{2C7E2444-666C-BA30-AFFC-C88554313376}"/>
          </ac:spMkLst>
        </pc:spChg>
      </pc:sldChg>
      <pc:sldChg chg="addSp delSp modSp add mod setBg delDesignElem">
        <pc:chgData name="Marie Tatiana Forconi" userId="65a3a94a7c6d30ab" providerId="LiveId" clId="{CDB90E73-468F-420F-9EC1-E62673DFAC54}" dt="2025-07-15T14:44:24.445" v="1358" actId="207"/>
        <pc:sldMkLst>
          <pc:docMk/>
          <pc:sldMk cId="3131027687" sldId="2613"/>
        </pc:sldMkLst>
        <pc:spChg chg="add mod">
          <ac:chgData name="Marie Tatiana Forconi" userId="65a3a94a7c6d30ab" providerId="LiveId" clId="{CDB90E73-468F-420F-9EC1-E62673DFAC54}" dt="2025-07-15T14:03:27.313" v="163"/>
          <ac:spMkLst>
            <pc:docMk/>
            <pc:sldMk cId="3131027687" sldId="2613"/>
            <ac:spMk id="4" creationId="{DFF27542-57B1-D0DC-67EA-83CF910DAF6B}"/>
          </ac:spMkLst>
        </pc:spChg>
        <pc:spChg chg="add mod">
          <ac:chgData name="Marie Tatiana Forconi" userId="65a3a94a7c6d30ab" providerId="LiveId" clId="{CDB90E73-468F-420F-9EC1-E62673DFAC54}" dt="2025-07-15T14:43:40.459" v="1303" actId="208"/>
          <ac:spMkLst>
            <pc:docMk/>
            <pc:sldMk cId="3131027687" sldId="2613"/>
            <ac:spMk id="5" creationId="{EB39CF57-4732-7BD6-617E-4E328445C43A}"/>
          </ac:spMkLst>
        </pc:spChg>
        <pc:spChg chg="add mod">
          <ac:chgData name="Marie Tatiana Forconi" userId="65a3a94a7c6d30ab" providerId="LiveId" clId="{CDB90E73-468F-420F-9EC1-E62673DFAC54}" dt="2025-07-15T14:44:24.445" v="1358" actId="207"/>
          <ac:spMkLst>
            <pc:docMk/>
            <pc:sldMk cId="3131027687" sldId="2613"/>
            <ac:spMk id="6" creationId="{53A9FD20-3D15-0BC1-CD39-6B39AD664A31}"/>
          </ac:spMkLst>
        </pc:spChg>
        <pc:spChg chg="del">
          <ac:chgData name="Marie Tatiana Forconi" userId="65a3a94a7c6d30ab" providerId="LiveId" clId="{CDB90E73-468F-420F-9EC1-E62673DFAC54}" dt="2025-07-15T14:03:00.756" v="160"/>
          <ac:spMkLst>
            <pc:docMk/>
            <pc:sldMk cId="3131027687" sldId="2613"/>
            <ac:spMk id="10" creationId="{3625ACBF-E754-C41C-55D6-F2CEC5D50002}"/>
          </ac:spMkLst>
        </pc:spChg>
        <pc:spChg chg="del">
          <ac:chgData name="Marie Tatiana Forconi" userId="65a3a94a7c6d30ab" providerId="LiveId" clId="{CDB90E73-468F-420F-9EC1-E62673DFAC54}" dt="2025-07-15T14:03:00.756" v="160"/>
          <ac:spMkLst>
            <pc:docMk/>
            <pc:sldMk cId="3131027687" sldId="2613"/>
            <ac:spMk id="12" creationId="{7ECEBAD3-40CB-F8E4-5C18-ED86EFE3EDD1}"/>
          </ac:spMkLst>
        </pc:spChg>
        <pc:spChg chg="del">
          <ac:chgData name="Marie Tatiana Forconi" userId="65a3a94a7c6d30ab" providerId="LiveId" clId="{CDB90E73-468F-420F-9EC1-E62673DFAC54}" dt="2025-07-15T14:03:00.756" v="160"/>
          <ac:spMkLst>
            <pc:docMk/>
            <pc:sldMk cId="3131027687" sldId="2613"/>
            <ac:spMk id="14" creationId="{3EDA8808-339A-8EF0-8BFD-9AE1B6708CE3}"/>
          </ac:spMkLst>
        </pc:spChg>
      </pc:sldChg>
      <pc:sldChg chg="addSp delSp modSp add mod setBg delDesignElem">
        <pc:chgData name="Marie Tatiana Forconi" userId="65a3a94a7c6d30ab" providerId="LiveId" clId="{CDB90E73-468F-420F-9EC1-E62673DFAC54}" dt="2025-07-15T14:43:08.940" v="1299" actId="208"/>
        <pc:sldMkLst>
          <pc:docMk/>
          <pc:sldMk cId="1644532291" sldId="2614"/>
        </pc:sldMkLst>
        <pc:spChg chg="add mod">
          <ac:chgData name="Marie Tatiana Forconi" userId="65a3a94a7c6d30ab" providerId="LiveId" clId="{CDB90E73-468F-420F-9EC1-E62673DFAC54}" dt="2025-07-15T14:03:29.711" v="164"/>
          <ac:spMkLst>
            <pc:docMk/>
            <pc:sldMk cId="1644532291" sldId="2614"/>
            <ac:spMk id="3" creationId="{7F0D5BB9-C28E-52F7-94F7-4A75058FA36D}"/>
          </ac:spMkLst>
        </pc:spChg>
        <pc:spChg chg="add mod">
          <ac:chgData name="Marie Tatiana Forconi" userId="65a3a94a7c6d30ab" providerId="LiveId" clId="{CDB90E73-468F-420F-9EC1-E62673DFAC54}" dt="2025-07-15T14:41:58.284" v="1259" actId="1076"/>
          <ac:spMkLst>
            <pc:docMk/>
            <pc:sldMk cId="1644532291" sldId="2614"/>
            <ac:spMk id="4" creationId="{75CF6D0E-03DF-CC28-6501-EACD584871D4}"/>
          </ac:spMkLst>
        </pc:spChg>
        <pc:spChg chg="add mod">
          <ac:chgData name="Marie Tatiana Forconi" userId="65a3a94a7c6d30ab" providerId="LiveId" clId="{CDB90E73-468F-420F-9EC1-E62673DFAC54}" dt="2025-07-15T14:42:33.478" v="1286" actId="207"/>
          <ac:spMkLst>
            <pc:docMk/>
            <pc:sldMk cId="1644532291" sldId="2614"/>
            <ac:spMk id="5" creationId="{E547AADD-4E36-9AF6-115F-F86F6489A718}"/>
          </ac:spMkLst>
        </pc:spChg>
        <pc:spChg chg="add mod">
          <ac:chgData name="Marie Tatiana Forconi" userId="65a3a94a7c6d30ab" providerId="LiveId" clId="{CDB90E73-468F-420F-9EC1-E62673DFAC54}" dt="2025-07-15T14:42:37.122" v="1288" actId="207"/>
          <ac:spMkLst>
            <pc:docMk/>
            <pc:sldMk cId="1644532291" sldId="2614"/>
            <ac:spMk id="6" creationId="{04CF0AEA-E5E6-5E9F-8D38-7BEB800B3702}"/>
          </ac:spMkLst>
        </pc:spChg>
        <pc:spChg chg="add mod">
          <ac:chgData name="Marie Tatiana Forconi" userId="65a3a94a7c6d30ab" providerId="LiveId" clId="{CDB90E73-468F-420F-9EC1-E62673DFAC54}" dt="2025-07-15T14:42:25.809" v="1283" actId="207"/>
          <ac:spMkLst>
            <pc:docMk/>
            <pc:sldMk cId="1644532291" sldId="2614"/>
            <ac:spMk id="7" creationId="{704D340D-A78E-8C6C-2713-D2D49E4D29D9}"/>
          </ac:spMkLst>
        </pc:spChg>
        <pc:spChg chg="del">
          <ac:chgData name="Marie Tatiana Forconi" userId="65a3a94a7c6d30ab" providerId="LiveId" clId="{CDB90E73-468F-420F-9EC1-E62673DFAC54}" dt="2025-07-15T14:03:00.756" v="160"/>
          <ac:spMkLst>
            <pc:docMk/>
            <pc:sldMk cId="1644532291" sldId="2614"/>
            <ac:spMk id="10" creationId="{6A758C5C-A1E4-8108-3CAC-8648D87CCC48}"/>
          </ac:spMkLst>
        </pc:spChg>
        <pc:spChg chg="del">
          <ac:chgData name="Marie Tatiana Forconi" userId="65a3a94a7c6d30ab" providerId="LiveId" clId="{CDB90E73-468F-420F-9EC1-E62673DFAC54}" dt="2025-07-15T14:03:00.756" v="160"/>
          <ac:spMkLst>
            <pc:docMk/>
            <pc:sldMk cId="1644532291" sldId="2614"/>
            <ac:spMk id="12" creationId="{FBD560B8-37A7-366C-0840-C7AEBEDA2EB7}"/>
          </ac:spMkLst>
        </pc:spChg>
        <pc:spChg chg="del">
          <ac:chgData name="Marie Tatiana Forconi" userId="65a3a94a7c6d30ab" providerId="LiveId" clId="{CDB90E73-468F-420F-9EC1-E62673DFAC54}" dt="2025-07-15T14:03:00.756" v="160"/>
          <ac:spMkLst>
            <pc:docMk/>
            <pc:sldMk cId="1644532291" sldId="2614"/>
            <ac:spMk id="14" creationId="{3CE0AD36-884C-E253-BC11-4F34A117FC0A}"/>
          </ac:spMkLst>
        </pc:spChg>
        <pc:spChg chg="mod">
          <ac:chgData name="Marie Tatiana Forconi" userId="65a3a94a7c6d30ab" providerId="LiveId" clId="{CDB90E73-468F-420F-9EC1-E62673DFAC54}" dt="2025-07-15T14:42:28.587" v="1284" actId="1076"/>
          <ac:spMkLst>
            <pc:docMk/>
            <pc:sldMk cId="1644532291" sldId="2614"/>
            <ac:spMk id="15" creationId="{907CE9C1-D595-E7E6-421E-783103793BB6}"/>
          </ac:spMkLst>
        </pc:spChg>
        <pc:spChg chg="add mod">
          <ac:chgData name="Marie Tatiana Forconi" userId="65a3a94a7c6d30ab" providerId="LiveId" clId="{CDB90E73-468F-420F-9EC1-E62673DFAC54}" dt="2025-07-15T14:43:08.940" v="1299" actId="208"/>
          <ac:spMkLst>
            <pc:docMk/>
            <pc:sldMk cId="1644532291" sldId="2614"/>
            <ac:spMk id="23" creationId="{ED3573AF-B8E4-E83C-CDAF-16EAE4BB8F3C}"/>
          </ac:spMkLst>
        </pc:spChg>
        <pc:cxnChg chg="add mod">
          <ac:chgData name="Marie Tatiana Forconi" userId="65a3a94a7c6d30ab" providerId="LiveId" clId="{CDB90E73-468F-420F-9EC1-E62673DFAC54}" dt="2025-07-15T14:42:45.504" v="1290" actId="208"/>
          <ac:cxnSpMkLst>
            <pc:docMk/>
            <pc:sldMk cId="1644532291" sldId="2614"/>
            <ac:cxnSpMk id="9" creationId="{98E3CD11-FE71-651B-E785-A2078F298035}"/>
          </ac:cxnSpMkLst>
        </pc:cxnChg>
        <pc:cxnChg chg="add mod">
          <ac:chgData name="Marie Tatiana Forconi" userId="65a3a94a7c6d30ab" providerId="LiveId" clId="{CDB90E73-468F-420F-9EC1-E62673DFAC54}" dt="2025-07-15T14:42:50.283" v="1292" actId="208"/>
          <ac:cxnSpMkLst>
            <pc:docMk/>
            <pc:sldMk cId="1644532291" sldId="2614"/>
            <ac:cxnSpMk id="17" creationId="{A61869A2-4CC5-6926-629F-FEE2F923B81E}"/>
          </ac:cxnSpMkLst>
        </pc:cxnChg>
        <pc:cxnChg chg="add mod">
          <ac:chgData name="Marie Tatiana Forconi" userId="65a3a94a7c6d30ab" providerId="LiveId" clId="{CDB90E73-468F-420F-9EC1-E62673DFAC54}" dt="2025-07-15T14:42:55.205" v="1294" actId="208"/>
          <ac:cxnSpMkLst>
            <pc:docMk/>
            <pc:sldMk cId="1644532291" sldId="2614"/>
            <ac:cxnSpMk id="20" creationId="{AD2F50A0-3B49-9EBF-C9B9-B1EDB8FA0C2B}"/>
          </ac:cxnSpMkLst>
        </pc:cxnChg>
        <pc:cxnChg chg="add mod">
          <ac:chgData name="Marie Tatiana Forconi" userId="65a3a94a7c6d30ab" providerId="LiveId" clId="{CDB90E73-468F-420F-9EC1-E62673DFAC54}" dt="2025-07-15T14:43:00.851" v="1296" actId="208"/>
          <ac:cxnSpMkLst>
            <pc:docMk/>
            <pc:sldMk cId="1644532291" sldId="2614"/>
            <ac:cxnSpMk id="22" creationId="{645B6284-4074-6A2A-F9BF-D25BB47B15D7}"/>
          </ac:cxnSpMkLst>
        </pc:cxnChg>
      </pc:sldChg>
      <pc:sldChg chg="addSp delSp modSp add mod setBg delDesignElem">
        <pc:chgData name="Marie Tatiana Forconi" userId="65a3a94a7c6d30ab" providerId="LiveId" clId="{CDB90E73-468F-420F-9EC1-E62673DFAC54}" dt="2025-07-15T14:40:09.172" v="1179" actId="208"/>
        <pc:sldMkLst>
          <pc:docMk/>
          <pc:sldMk cId="1959392398" sldId="2615"/>
        </pc:sldMkLst>
        <pc:spChg chg="add mod">
          <ac:chgData name="Marie Tatiana Forconi" userId="65a3a94a7c6d30ab" providerId="LiveId" clId="{CDB90E73-468F-420F-9EC1-E62673DFAC54}" dt="2025-07-15T14:03:37.269" v="166"/>
          <ac:spMkLst>
            <pc:docMk/>
            <pc:sldMk cId="1959392398" sldId="2615"/>
            <ac:spMk id="6" creationId="{6A8BCE5D-1500-6354-DF27-8EA3D52020A9}"/>
          </ac:spMkLst>
        </pc:spChg>
        <pc:spChg chg="add mod">
          <ac:chgData name="Marie Tatiana Forconi" userId="65a3a94a7c6d30ab" providerId="LiveId" clId="{CDB90E73-468F-420F-9EC1-E62673DFAC54}" dt="2025-07-15T14:39:58.768" v="1176" actId="1076"/>
          <ac:spMkLst>
            <pc:docMk/>
            <pc:sldMk cId="1959392398" sldId="2615"/>
            <ac:spMk id="7" creationId="{01132DEE-11E7-0BCE-FDED-00D3F818D194}"/>
          </ac:spMkLst>
        </pc:spChg>
        <pc:spChg chg="add mod">
          <ac:chgData name="Marie Tatiana Forconi" userId="65a3a94a7c6d30ab" providerId="LiveId" clId="{CDB90E73-468F-420F-9EC1-E62673DFAC54}" dt="2025-07-15T14:40:09.172" v="1179" actId="208"/>
          <ac:spMkLst>
            <pc:docMk/>
            <pc:sldMk cId="1959392398" sldId="2615"/>
            <ac:spMk id="8" creationId="{5476948D-0158-C924-C6A3-C96EB995E143}"/>
          </ac:spMkLst>
        </pc:spChg>
        <pc:spChg chg="del">
          <ac:chgData name="Marie Tatiana Forconi" userId="65a3a94a7c6d30ab" providerId="LiveId" clId="{CDB90E73-468F-420F-9EC1-E62673DFAC54}" dt="2025-07-15T14:03:00.756" v="160"/>
          <ac:spMkLst>
            <pc:docMk/>
            <pc:sldMk cId="1959392398" sldId="2615"/>
            <ac:spMk id="10" creationId="{CD9E7D66-79A1-9682-76DD-6B41D36E947D}"/>
          </ac:spMkLst>
        </pc:spChg>
        <pc:spChg chg="del">
          <ac:chgData name="Marie Tatiana Forconi" userId="65a3a94a7c6d30ab" providerId="LiveId" clId="{CDB90E73-468F-420F-9EC1-E62673DFAC54}" dt="2025-07-15T14:03:00.756" v="160"/>
          <ac:spMkLst>
            <pc:docMk/>
            <pc:sldMk cId="1959392398" sldId="2615"/>
            <ac:spMk id="12" creationId="{E8261F90-4E92-4D6C-04BA-8E8650070B70}"/>
          </ac:spMkLst>
        </pc:spChg>
        <pc:spChg chg="del">
          <ac:chgData name="Marie Tatiana Forconi" userId="65a3a94a7c6d30ab" providerId="LiveId" clId="{CDB90E73-468F-420F-9EC1-E62673DFAC54}" dt="2025-07-15T14:03:00.756" v="160"/>
          <ac:spMkLst>
            <pc:docMk/>
            <pc:sldMk cId="1959392398" sldId="2615"/>
            <ac:spMk id="14" creationId="{ECE7B9A3-B094-A916-CE99-E4E42CD2B653}"/>
          </ac:spMkLst>
        </pc:spChg>
      </pc:sldChg>
      <pc:sldChg chg="addSp delSp modSp add mod setBg delDesignElem">
        <pc:chgData name="Marie Tatiana Forconi" userId="65a3a94a7c6d30ab" providerId="LiveId" clId="{CDB90E73-468F-420F-9EC1-E62673DFAC54}" dt="2025-07-15T14:38:41.142" v="1109" actId="208"/>
        <pc:sldMkLst>
          <pc:docMk/>
          <pc:sldMk cId="3619603637" sldId="2616"/>
        </pc:sldMkLst>
        <pc:spChg chg="add mod">
          <ac:chgData name="Marie Tatiana Forconi" userId="65a3a94a7c6d30ab" providerId="LiveId" clId="{CDB90E73-468F-420F-9EC1-E62673DFAC54}" dt="2025-07-15T14:03:40.726" v="167"/>
          <ac:spMkLst>
            <pc:docMk/>
            <pc:sldMk cId="3619603637" sldId="2616"/>
            <ac:spMk id="6" creationId="{12148427-0DF9-AB50-4FE6-39197ED01D70}"/>
          </ac:spMkLst>
        </pc:spChg>
        <pc:spChg chg="add mod">
          <ac:chgData name="Marie Tatiana Forconi" userId="65a3a94a7c6d30ab" providerId="LiveId" clId="{CDB90E73-468F-420F-9EC1-E62673DFAC54}" dt="2025-07-15T14:36:44.575" v="915" actId="20577"/>
          <ac:spMkLst>
            <pc:docMk/>
            <pc:sldMk cId="3619603637" sldId="2616"/>
            <ac:spMk id="7" creationId="{E72309D9-F228-A892-E3A1-771F51217EB3}"/>
          </ac:spMkLst>
        </pc:spChg>
        <pc:spChg chg="add mod">
          <ac:chgData name="Marie Tatiana Forconi" userId="65a3a94a7c6d30ab" providerId="LiveId" clId="{CDB90E73-468F-420F-9EC1-E62673DFAC54}" dt="2025-07-15T14:36:50.040" v="917" actId="207"/>
          <ac:spMkLst>
            <pc:docMk/>
            <pc:sldMk cId="3619603637" sldId="2616"/>
            <ac:spMk id="8" creationId="{841FC132-9D1A-F36E-24CC-D27EA1C2684E}"/>
          </ac:spMkLst>
        </pc:spChg>
        <pc:spChg chg="add mod">
          <ac:chgData name="Marie Tatiana Forconi" userId="65a3a94a7c6d30ab" providerId="LiveId" clId="{CDB90E73-468F-420F-9EC1-E62673DFAC54}" dt="2025-07-15T14:37:21.759" v="946" actId="1076"/>
          <ac:spMkLst>
            <pc:docMk/>
            <pc:sldMk cId="3619603637" sldId="2616"/>
            <ac:spMk id="9" creationId="{CAAC9158-2CC2-5502-BEF2-C8CBDBA866FF}"/>
          </ac:spMkLst>
        </pc:spChg>
        <pc:spChg chg="del">
          <ac:chgData name="Marie Tatiana Forconi" userId="65a3a94a7c6d30ab" providerId="LiveId" clId="{CDB90E73-468F-420F-9EC1-E62673DFAC54}" dt="2025-07-15T14:03:00.756" v="160"/>
          <ac:spMkLst>
            <pc:docMk/>
            <pc:sldMk cId="3619603637" sldId="2616"/>
            <ac:spMk id="10" creationId="{EB1D9871-3F1D-C66D-FD9A-D92533DAB59C}"/>
          </ac:spMkLst>
        </pc:spChg>
        <pc:spChg chg="add mod">
          <ac:chgData name="Marie Tatiana Forconi" userId="65a3a94a7c6d30ab" providerId="LiveId" clId="{CDB90E73-468F-420F-9EC1-E62673DFAC54}" dt="2025-07-15T14:37:50.912" v="974" actId="1076"/>
          <ac:spMkLst>
            <pc:docMk/>
            <pc:sldMk cId="3619603637" sldId="2616"/>
            <ac:spMk id="11" creationId="{AB5800A7-9E20-8913-4061-0A24461F6D85}"/>
          </ac:spMkLst>
        </pc:spChg>
        <pc:spChg chg="del">
          <ac:chgData name="Marie Tatiana Forconi" userId="65a3a94a7c6d30ab" providerId="LiveId" clId="{CDB90E73-468F-420F-9EC1-E62673DFAC54}" dt="2025-07-15T14:03:00.756" v="160"/>
          <ac:spMkLst>
            <pc:docMk/>
            <pc:sldMk cId="3619603637" sldId="2616"/>
            <ac:spMk id="12" creationId="{3AE9E09C-66D1-FF18-E1CF-D2AF92AF0128}"/>
          </ac:spMkLst>
        </pc:spChg>
        <pc:spChg chg="del">
          <ac:chgData name="Marie Tatiana Forconi" userId="65a3a94a7c6d30ab" providerId="LiveId" clId="{CDB90E73-468F-420F-9EC1-E62673DFAC54}" dt="2025-07-15T14:03:00.756" v="160"/>
          <ac:spMkLst>
            <pc:docMk/>
            <pc:sldMk cId="3619603637" sldId="2616"/>
            <ac:spMk id="14" creationId="{57A28601-77B2-98F2-F605-32409F3B5338}"/>
          </ac:spMkLst>
        </pc:spChg>
        <pc:spChg chg="add mod">
          <ac:chgData name="Marie Tatiana Forconi" userId="65a3a94a7c6d30ab" providerId="LiveId" clId="{CDB90E73-468F-420F-9EC1-E62673DFAC54}" dt="2025-07-15T14:38:24.877" v="1106" actId="1076"/>
          <ac:spMkLst>
            <pc:docMk/>
            <pc:sldMk cId="3619603637" sldId="2616"/>
            <ac:spMk id="17" creationId="{A9CFC345-4FA7-DB15-D4A9-C22C57923152}"/>
          </ac:spMkLst>
        </pc:spChg>
        <pc:spChg chg="add mod">
          <ac:chgData name="Marie Tatiana Forconi" userId="65a3a94a7c6d30ab" providerId="LiveId" clId="{CDB90E73-468F-420F-9EC1-E62673DFAC54}" dt="2025-07-15T14:38:41.142" v="1109" actId="208"/>
          <ac:spMkLst>
            <pc:docMk/>
            <pc:sldMk cId="3619603637" sldId="2616"/>
            <ac:spMk id="18" creationId="{F5A5B1F2-5BA7-B307-07E4-E64544F0185C}"/>
          </ac:spMkLst>
        </pc:spChg>
      </pc:sldChg>
      <pc:sldChg chg="addSp delSp modSp add mod setBg delDesignElem">
        <pc:chgData name="Marie Tatiana Forconi" userId="65a3a94a7c6d30ab" providerId="LiveId" clId="{CDB90E73-468F-420F-9EC1-E62673DFAC54}" dt="2025-07-15T14:35:10.370" v="852" actId="208"/>
        <pc:sldMkLst>
          <pc:docMk/>
          <pc:sldMk cId="1722543035" sldId="2617"/>
        </pc:sldMkLst>
        <pc:spChg chg="mod">
          <ac:chgData name="Marie Tatiana Forconi" userId="65a3a94a7c6d30ab" providerId="LiveId" clId="{CDB90E73-468F-420F-9EC1-E62673DFAC54}" dt="2025-07-15T14:34:52.188" v="848" actId="1076"/>
          <ac:spMkLst>
            <pc:docMk/>
            <pc:sldMk cId="1722543035" sldId="2617"/>
            <ac:spMk id="2" creationId="{C2ABB1BD-C641-EA32-0657-6035A9519924}"/>
          </ac:spMkLst>
        </pc:spChg>
        <pc:spChg chg="add mod">
          <ac:chgData name="Marie Tatiana Forconi" userId="65a3a94a7c6d30ab" providerId="LiveId" clId="{CDB90E73-468F-420F-9EC1-E62673DFAC54}" dt="2025-07-15T14:03:42.452" v="168"/>
          <ac:spMkLst>
            <pc:docMk/>
            <pc:sldMk cId="1722543035" sldId="2617"/>
            <ac:spMk id="4" creationId="{FD0D4341-1537-C8DE-56FE-140DBC3F3999}"/>
          </ac:spMkLst>
        </pc:spChg>
        <pc:spChg chg="add mod">
          <ac:chgData name="Marie Tatiana Forconi" userId="65a3a94a7c6d30ab" providerId="LiveId" clId="{CDB90E73-468F-420F-9EC1-E62673DFAC54}" dt="2025-07-15T14:35:10.370" v="852" actId="208"/>
          <ac:spMkLst>
            <pc:docMk/>
            <pc:sldMk cId="1722543035" sldId="2617"/>
            <ac:spMk id="5" creationId="{BC9ACA30-26E0-B09C-DB74-AB8ED97E453B}"/>
          </ac:spMkLst>
        </pc:spChg>
        <pc:spChg chg="del">
          <ac:chgData name="Marie Tatiana Forconi" userId="65a3a94a7c6d30ab" providerId="LiveId" clId="{CDB90E73-468F-420F-9EC1-E62673DFAC54}" dt="2025-07-15T14:03:00.756" v="160"/>
          <ac:spMkLst>
            <pc:docMk/>
            <pc:sldMk cId="1722543035" sldId="2617"/>
            <ac:spMk id="10" creationId="{B47A162A-0C90-5B50-CD6D-693EBEA94FCE}"/>
          </ac:spMkLst>
        </pc:spChg>
        <pc:spChg chg="del">
          <ac:chgData name="Marie Tatiana Forconi" userId="65a3a94a7c6d30ab" providerId="LiveId" clId="{CDB90E73-468F-420F-9EC1-E62673DFAC54}" dt="2025-07-15T14:03:00.756" v="160"/>
          <ac:spMkLst>
            <pc:docMk/>
            <pc:sldMk cId="1722543035" sldId="2617"/>
            <ac:spMk id="12" creationId="{91EF258B-1C46-4F8E-6A29-8639EECFFE48}"/>
          </ac:spMkLst>
        </pc:spChg>
        <pc:spChg chg="del">
          <ac:chgData name="Marie Tatiana Forconi" userId="65a3a94a7c6d30ab" providerId="LiveId" clId="{CDB90E73-468F-420F-9EC1-E62673DFAC54}" dt="2025-07-15T14:03:00.756" v="160"/>
          <ac:spMkLst>
            <pc:docMk/>
            <pc:sldMk cId="1722543035" sldId="2617"/>
            <ac:spMk id="14" creationId="{768BF964-FD03-51A9-CCBE-CD5D5EFB700A}"/>
          </ac:spMkLst>
        </pc:spChg>
        <pc:spChg chg="mod">
          <ac:chgData name="Marie Tatiana Forconi" userId="65a3a94a7c6d30ab" providerId="LiveId" clId="{CDB90E73-468F-420F-9EC1-E62673DFAC54}" dt="2025-07-15T14:34:55.380" v="849" actId="1076"/>
          <ac:spMkLst>
            <pc:docMk/>
            <pc:sldMk cId="1722543035" sldId="2617"/>
            <ac:spMk id="15" creationId="{0EF53FF8-E9EC-EDF2-CF08-9201F39469C5}"/>
          </ac:spMkLst>
        </pc:spChg>
      </pc:sldChg>
      <pc:sldChg chg="addSp delSp modSp add mod setBg delDesignElem">
        <pc:chgData name="Marie Tatiana Forconi" userId="65a3a94a7c6d30ab" providerId="LiveId" clId="{CDB90E73-468F-420F-9EC1-E62673DFAC54}" dt="2025-07-15T14:18:33.818" v="805" actId="208"/>
        <pc:sldMkLst>
          <pc:docMk/>
          <pc:sldMk cId="2426150099" sldId="2618"/>
        </pc:sldMkLst>
        <pc:spChg chg="add mod">
          <ac:chgData name="Marie Tatiana Forconi" userId="65a3a94a7c6d30ab" providerId="LiveId" clId="{CDB90E73-468F-420F-9EC1-E62673DFAC54}" dt="2025-07-15T14:03:43.755" v="169"/>
          <ac:spMkLst>
            <pc:docMk/>
            <pc:sldMk cId="2426150099" sldId="2618"/>
            <ac:spMk id="2" creationId="{B119600E-01E1-2EEC-4F01-187B4968414A}"/>
          </ac:spMkLst>
        </pc:spChg>
        <pc:spChg chg="add mod">
          <ac:chgData name="Marie Tatiana Forconi" userId="65a3a94a7c6d30ab" providerId="LiveId" clId="{CDB90E73-468F-420F-9EC1-E62673DFAC54}" dt="2025-07-15T14:15:56.558" v="515" actId="208"/>
          <ac:spMkLst>
            <pc:docMk/>
            <pc:sldMk cId="2426150099" sldId="2618"/>
            <ac:spMk id="4" creationId="{0D640BD1-011B-7B61-B421-F3D4D557D705}"/>
          </ac:spMkLst>
        </pc:spChg>
        <pc:spChg chg="add mod">
          <ac:chgData name="Marie Tatiana Forconi" userId="65a3a94a7c6d30ab" providerId="LiveId" clId="{CDB90E73-468F-420F-9EC1-E62673DFAC54}" dt="2025-07-15T14:17:11.787" v="599" actId="20577"/>
          <ac:spMkLst>
            <pc:docMk/>
            <pc:sldMk cId="2426150099" sldId="2618"/>
            <ac:spMk id="5" creationId="{FB947291-E3DA-9BB0-6E99-1EFD0AF3ED62}"/>
          </ac:spMkLst>
        </pc:spChg>
        <pc:spChg chg="add mod">
          <ac:chgData name="Marie Tatiana Forconi" userId="65a3a94a7c6d30ab" providerId="LiveId" clId="{CDB90E73-468F-420F-9EC1-E62673DFAC54}" dt="2025-07-15T14:18:23.982" v="803" actId="207"/>
          <ac:spMkLst>
            <pc:docMk/>
            <pc:sldMk cId="2426150099" sldId="2618"/>
            <ac:spMk id="8" creationId="{44ACE982-87FB-1615-3A64-0FEAD202B2B1}"/>
          </ac:spMkLst>
        </pc:spChg>
        <pc:spChg chg="del">
          <ac:chgData name="Marie Tatiana Forconi" userId="65a3a94a7c6d30ab" providerId="LiveId" clId="{CDB90E73-468F-420F-9EC1-E62673DFAC54}" dt="2025-07-15T14:03:00.756" v="160"/>
          <ac:spMkLst>
            <pc:docMk/>
            <pc:sldMk cId="2426150099" sldId="2618"/>
            <ac:spMk id="10" creationId="{A9E4647B-BC3A-68DC-1C34-C047A0D87BAC}"/>
          </ac:spMkLst>
        </pc:spChg>
        <pc:spChg chg="del">
          <ac:chgData name="Marie Tatiana Forconi" userId="65a3a94a7c6d30ab" providerId="LiveId" clId="{CDB90E73-468F-420F-9EC1-E62673DFAC54}" dt="2025-07-15T14:03:00.756" v="160"/>
          <ac:spMkLst>
            <pc:docMk/>
            <pc:sldMk cId="2426150099" sldId="2618"/>
            <ac:spMk id="12" creationId="{1005E46F-6D88-3916-9F64-892D5E8805F3}"/>
          </ac:spMkLst>
        </pc:spChg>
        <pc:spChg chg="del">
          <ac:chgData name="Marie Tatiana Forconi" userId="65a3a94a7c6d30ab" providerId="LiveId" clId="{CDB90E73-468F-420F-9EC1-E62673DFAC54}" dt="2025-07-15T14:03:00.756" v="160"/>
          <ac:spMkLst>
            <pc:docMk/>
            <pc:sldMk cId="2426150099" sldId="2618"/>
            <ac:spMk id="14" creationId="{D2423353-6120-3862-7E23-BC1EB8F6C7D5}"/>
          </ac:spMkLst>
        </pc:spChg>
        <pc:cxnChg chg="add mod">
          <ac:chgData name="Marie Tatiana Forconi" userId="65a3a94a7c6d30ab" providerId="LiveId" clId="{CDB90E73-468F-420F-9EC1-E62673DFAC54}" dt="2025-07-15T14:17:02.020" v="583" actId="20577"/>
          <ac:cxnSpMkLst>
            <pc:docMk/>
            <pc:sldMk cId="2426150099" sldId="2618"/>
            <ac:cxnSpMk id="7" creationId="{814F7581-A242-FEA6-6579-4D498D76C485}"/>
          </ac:cxnSpMkLst>
        </pc:cxnChg>
        <pc:cxnChg chg="add mod">
          <ac:chgData name="Marie Tatiana Forconi" userId="65a3a94a7c6d30ab" providerId="LiveId" clId="{CDB90E73-468F-420F-9EC1-E62673DFAC54}" dt="2025-07-15T14:18:33.818" v="805" actId="208"/>
          <ac:cxnSpMkLst>
            <pc:docMk/>
            <pc:sldMk cId="2426150099" sldId="2618"/>
            <ac:cxnSpMk id="11" creationId="{B0D11004-0FF9-82BE-E8BE-56671D30A1C6}"/>
          </ac:cxnSpMkLst>
        </pc:cxnChg>
      </pc:sldChg>
      <pc:sldChg chg="addSp delSp modSp add mod setBg delDesignElem">
        <pc:chgData name="Marie Tatiana Forconi" userId="65a3a94a7c6d30ab" providerId="LiveId" clId="{CDB90E73-468F-420F-9EC1-E62673DFAC54}" dt="2025-07-15T14:15:26.384" v="511" actId="208"/>
        <pc:sldMkLst>
          <pc:docMk/>
          <pc:sldMk cId="2528100517" sldId="2619"/>
        </pc:sldMkLst>
        <pc:spChg chg="mod">
          <ac:chgData name="Marie Tatiana Forconi" userId="65a3a94a7c6d30ab" providerId="LiveId" clId="{CDB90E73-468F-420F-9EC1-E62673DFAC54}" dt="2025-07-15T14:15:14.905" v="508" actId="1076"/>
          <ac:spMkLst>
            <pc:docMk/>
            <pc:sldMk cId="2528100517" sldId="2619"/>
            <ac:spMk id="3" creationId="{EEC25ECD-BB5E-A742-DA5D-3362D38CB5FC}"/>
          </ac:spMkLst>
        </pc:spChg>
        <pc:spChg chg="add mod">
          <ac:chgData name="Marie Tatiana Forconi" userId="65a3a94a7c6d30ab" providerId="LiveId" clId="{CDB90E73-468F-420F-9EC1-E62673DFAC54}" dt="2025-07-15T14:03:45.189" v="170"/>
          <ac:spMkLst>
            <pc:docMk/>
            <pc:sldMk cId="2528100517" sldId="2619"/>
            <ac:spMk id="4" creationId="{DD204B85-F037-599F-8C4A-F332571255CA}"/>
          </ac:spMkLst>
        </pc:spChg>
        <pc:spChg chg="add mod">
          <ac:chgData name="Marie Tatiana Forconi" userId="65a3a94a7c6d30ab" providerId="LiveId" clId="{CDB90E73-468F-420F-9EC1-E62673DFAC54}" dt="2025-07-15T14:15:26.384" v="511" actId="208"/>
          <ac:spMkLst>
            <pc:docMk/>
            <pc:sldMk cId="2528100517" sldId="2619"/>
            <ac:spMk id="5" creationId="{9119C448-289F-6BA5-659E-F2534832FB2B}"/>
          </ac:spMkLst>
        </pc:spChg>
        <pc:spChg chg="del">
          <ac:chgData name="Marie Tatiana Forconi" userId="65a3a94a7c6d30ab" providerId="LiveId" clId="{CDB90E73-468F-420F-9EC1-E62673DFAC54}" dt="2025-07-15T14:03:00.756" v="160"/>
          <ac:spMkLst>
            <pc:docMk/>
            <pc:sldMk cId="2528100517" sldId="2619"/>
            <ac:spMk id="10" creationId="{2F799C97-C469-30BC-F952-121DC0E26A25}"/>
          </ac:spMkLst>
        </pc:spChg>
        <pc:spChg chg="del">
          <ac:chgData name="Marie Tatiana Forconi" userId="65a3a94a7c6d30ab" providerId="LiveId" clId="{CDB90E73-468F-420F-9EC1-E62673DFAC54}" dt="2025-07-15T14:03:00.756" v="160"/>
          <ac:spMkLst>
            <pc:docMk/>
            <pc:sldMk cId="2528100517" sldId="2619"/>
            <ac:spMk id="12" creationId="{B7FC5A65-36E0-21EF-C1CB-F4A142437A74}"/>
          </ac:spMkLst>
        </pc:spChg>
        <pc:spChg chg="del">
          <ac:chgData name="Marie Tatiana Forconi" userId="65a3a94a7c6d30ab" providerId="LiveId" clId="{CDB90E73-468F-420F-9EC1-E62673DFAC54}" dt="2025-07-15T14:03:00.756" v="160"/>
          <ac:spMkLst>
            <pc:docMk/>
            <pc:sldMk cId="2528100517" sldId="2619"/>
            <ac:spMk id="14" creationId="{521C82E5-5363-571C-0BC4-BF1711BF5353}"/>
          </ac:spMkLst>
        </pc:spChg>
      </pc:sldChg>
      <pc:sldChg chg="addSp delSp modSp add mod setBg delDesignElem">
        <pc:chgData name="Marie Tatiana Forconi" userId="65a3a94a7c6d30ab" providerId="LiveId" clId="{CDB90E73-468F-420F-9EC1-E62673DFAC54}" dt="2025-07-15T14:14:01.248" v="466" actId="208"/>
        <pc:sldMkLst>
          <pc:docMk/>
          <pc:sldMk cId="4180829950" sldId="2620"/>
        </pc:sldMkLst>
        <pc:spChg chg="add mod">
          <ac:chgData name="Marie Tatiana Forconi" userId="65a3a94a7c6d30ab" providerId="LiveId" clId="{CDB90E73-468F-420F-9EC1-E62673DFAC54}" dt="2025-07-15T14:03:46.591" v="171"/>
          <ac:spMkLst>
            <pc:docMk/>
            <pc:sldMk cId="4180829950" sldId="2620"/>
            <ac:spMk id="2" creationId="{6A0FD8F0-2712-FBD7-DB4F-B0B7C90F5CAC}"/>
          </ac:spMkLst>
        </pc:spChg>
        <pc:spChg chg="add mod">
          <ac:chgData name="Marie Tatiana Forconi" userId="65a3a94a7c6d30ab" providerId="LiveId" clId="{CDB90E73-468F-420F-9EC1-E62673DFAC54}" dt="2025-07-15T14:10:48.793" v="401" actId="403"/>
          <ac:spMkLst>
            <pc:docMk/>
            <pc:sldMk cId="4180829950" sldId="2620"/>
            <ac:spMk id="3" creationId="{65AD50B6-4F02-E819-54F8-654D80983B27}"/>
          </ac:spMkLst>
        </pc:spChg>
        <pc:spChg chg="add mod">
          <ac:chgData name="Marie Tatiana Forconi" userId="65a3a94a7c6d30ab" providerId="LiveId" clId="{CDB90E73-468F-420F-9EC1-E62673DFAC54}" dt="2025-07-15T14:14:01.248" v="466" actId="208"/>
          <ac:spMkLst>
            <pc:docMk/>
            <pc:sldMk cId="4180829950" sldId="2620"/>
            <ac:spMk id="6" creationId="{88C62801-BA60-1FB3-E2C4-59DCFFAEF362}"/>
          </ac:spMkLst>
        </pc:spChg>
        <pc:spChg chg="del">
          <ac:chgData name="Marie Tatiana Forconi" userId="65a3a94a7c6d30ab" providerId="LiveId" clId="{CDB90E73-468F-420F-9EC1-E62673DFAC54}" dt="2025-07-15T14:03:00.756" v="160"/>
          <ac:spMkLst>
            <pc:docMk/>
            <pc:sldMk cId="4180829950" sldId="2620"/>
            <ac:spMk id="10" creationId="{8CAC0E98-035F-9119-13A7-B7FD15A3CE8E}"/>
          </ac:spMkLst>
        </pc:spChg>
        <pc:spChg chg="del">
          <ac:chgData name="Marie Tatiana Forconi" userId="65a3a94a7c6d30ab" providerId="LiveId" clId="{CDB90E73-468F-420F-9EC1-E62673DFAC54}" dt="2025-07-15T14:03:00.756" v="160"/>
          <ac:spMkLst>
            <pc:docMk/>
            <pc:sldMk cId="4180829950" sldId="2620"/>
            <ac:spMk id="12" creationId="{F0E87658-ABCF-B1E9-196C-2B45A496C429}"/>
          </ac:spMkLst>
        </pc:spChg>
        <pc:spChg chg="del">
          <ac:chgData name="Marie Tatiana Forconi" userId="65a3a94a7c6d30ab" providerId="LiveId" clId="{CDB90E73-468F-420F-9EC1-E62673DFAC54}" dt="2025-07-15T14:03:00.756" v="160"/>
          <ac:spMkLst>
            <pc:docMk/>
            <pc:sldMk cId="4180829950" sldId="2620"/>
            <ac:spMk id="14" creationId="{3D09A546-0FF7-984C-1E20-F163FE28A783}"/>
          </ac:spMkLst>
        </pc:spChg>
        <pc:spChg chg="mod">
          <ac:chgData name="Marie Tatiana Forconi" userId="65a3a94a7c6d30ab" providerId="LiveId" clId="{CDB90E73-468F-420F-9EC1-E62673DFAC54}" dt="2025-07-15T14:09:55.057" v="267" actId="1076"/>
          <ac:spMkLst>
            <pc:docMk/>
            <pc:sldMk cId="4180829950" sldId="2620"/>
            <ac:spMk id="15" creationId="{E58878AC-C584-F8CC-3D48-6BC5DD0FC960}"/>
          </ac:spMkLst>
        </pc:spChg>
        <pc:graphicFrameChg chg="add mod modGraphic">
          <ac:chgData name="Marie Tatiana Forconi" userId="65a3a94a7c6d30ab" providerId="LiveId" clId="{CDB90E73-468F-420F-9EC1-E62673DFAC54}" dt="2025-07-15T14:12:47.009" v="449" actId="20577"/>
          <ac:graphicFrameMkLst>
            <pc:docMk/>
            <pc:sldMk cId="4180829950" sldId="2620"/>
            <ac:graphicFrameMk id="4" creationId="{23F28825-F759-8BE5-0920-1F6CECBBBD46}"/>
          </ac:graphicFrameMkLst>
        </pc:graphicFrameChg>
        <pc:graphicFrameChg chg="mod modGraphic">
          <ac:chgData name="Marie Tatiana Forconi" userId="65a3a94a7c6d30ab" providerId="LiveId" clId="{CDB90E73-468F-420F-9EC1-E62673DFAC54}" dt="2025-07-15T14:13:24.394" v="456" actId="20577"/>
          <ac:graphicFrameMkLst>
            <pc:docMk/>
            <pc:sldMk cId="4180829950" sldId="2620"/>
            <ac:graphicFrameMk id="16" creationId="{FB7AC938-710F-061B-4EDC-BC59849FE9B1}"/>
          </ac:graphicFrameMkLst>
        </pc:graphicFrameChg>
      </pc:sldChg>
      <pc:sldChg chg="addSp delSp modSp add mod setBg delDesignElem">
        <pc:chgData name="Marie Tatiana Forconi" userId="65a3a94a7c6d30ab" providerId="LiveId" clId="{CDB90E73-468F-420F-9EC1-E62673DFAC54}" dt="2025-07-15T14:09:00.020" v="265" actId="208"/>
        <pc:sldMkLst>
          <pc:docMk/>
          <pc:sldMk cId="4289674942" sldId="2621"/>
        </pc:sldMkLst>
        <pc:spChg chg="add mod">
          <ac:chgData name="Marie Tatiana Forconi" userId="65a3a94a7c6d30ab" providerId="LiveId" clId="{CDB90E73-468F-420F-9EC1-E62673DFAC54}" dt="2025-07-15T14:03:47.894" v="172"/>
          <ac:spMkLst>
            <pc:docMk/>
            <pc:sldMk cId="4289674942" sldId="2621"/>
            <ac:spMk id="2" creationId="{0D15BA3C-DEF0-3F78-5A84-CF486EB012C5}"/>
          </ac:spMkLst>
        </pc:spChg>
        <pc:spChg chg="add mod">
          <ac:chgData name="Marie Tatiana Forconi" userId="65a3a94a7c6d30ab" providerId="LiveId" clId="{CDB90E73-468F-420F-9EC1-E62673DFAC54}" dt="2025-07-15T14:08:24.163" v="260" actId="1076"/>
          <ac:spMkLst>
            <pc:docMk/>
            <pc:sldMk cId="4289674942" sldId="2621"/>
            <ac:spMk id="6" creationId="{BB5FA7D8-F58F-B931-FB1D-4B30C27A55AA}"/>
          </ac:spMkLst>
        </pc:spChg>
        <pc:spChg chg="add mod">
          <ac:chgData name="Marie Tatiana Forconi" userId="65a3a94a7c6d30ab" providerId="LiveId" clId="{CDB90E73-468F-420F-9EC1-E62673DFAC54}" dt="2025-07-15T14:09:00.020" v="265" actId="208"/>
          <ac:spMkLst>
            <pc:docMk/>
            <pc:sldMk cId="4289674942" sldId="2621"/>
            <ac:spMk id="7" creationId="{D0153998-0498-CFDC-EA36-3C44B6522160}"/>
          </ac:spMkLst>
        </pc:spChg>
        <pc:spChg chg="del">
          <ac:chgData name="Marie Tatiana Forconi" userId="65a3a94a7c6d30ab" providerId="LiveId" clId="{CDB90E73-468F-420F-9EC1-E62673DFAC54}" dt="2025-07-15T14:03:00.756" v="160"/>
          <ac:spMkLst>
            <pc:docMk/>
            <pc:sldMk cId="4289674942" sldId="2621"/>
            <ac:spMk id="10" creationId="{DFDF1BD7-7C92-DA53-BDDC-306E699E09BF}"/>
          </ac:spMkLst>
        </pc:spChg>
        <pc:spChg chg="del">
          <ac:chgData name="Marie Tatiana Forconi" userId="65a3a94a7c6d30ab" providerId="LiveId" clId="{CDB90E73-468F-420F-9EC1-E62673DFAC54}" dt="2025-07-15T14:03:00.756" v="160"/>
          <ac:spMkLst>
            <pc:docMk/>
            <pc:sldMk cId="4289674942" sldId="2621"/>
            <ac:spMk id="12" creationId="{35AE9406-AFA1-2517-C71D-1B2D2F569736}"/>
          </ac:spMkLst>
        </pc:spChg>
        <pc:spChg chg="del">
          <ac:chgData name="Marie Tatiana Forconi" userId="65a3a94a7c6d30ab" providerId="LiveId" clId="{CDB90E73-468F-420F-9EC1-E62673DFAC54}" dt="2025-07-15T14:03:00.756" v="160"/>
          <ac:spMkLst>
            <pc:docMk/>
            <pc:sldMk cId="4289674942" sldId="2621"/>
            <ac:spMk id="14" creationId="{299DEBCB-DE54-1197-549F-203A747F8C9D}"/>
          </ac:spMkLst>
        </pc:spChg>
        <pc:graphicFrameChg chg="add mod modGraphic">
          <ac:chgData name="Marie Tatiana Forconi" userId="65a3a94a7c6d30ab" providerId="LiveId" clId="{CDB90E73-468F-420F-9EC1-E62673DFAC54}" dt="2025-07-15T14:08:35.842" v="262"/>
          <ac:graphicFrameMkLst>
            <pc:docMk/>
            <pc:sldMk cId="4289674942" sldId="2621"/>
            <ac:graphicFrameMk id="5" creationId="{F75814CC-86DA-8ABD-F761-35D4F7D63D45}"/>
          </ac:graphicFrameMkLst>
        </pc:graphicFrameChg>
        <pc:graphicFrameChg chg="mod">
          <ac:chgData name="Marie Tatiana Forconi" userId="65a3a94a7c6d30ab" providerId="LiveId" clId="{CDB90E73-468F-420F-9EC1-E62673DFAC54}" dt="2025-07-15T14:04:26.770" v="173" actId="1076"/>
          <ac:graphicFrameMkLst>
            <pc:docMk/>
            <pc:sldMk cId="4289674942" sldId="2621"/>
            <ac:graphicFrameMk id="16" creationId="{802F91EF-BC95-2B07-E8F4-88DDA522CE14}"/>
          </ac:graphicFrameMkLst>
        </pc:graphicFrameChg>
      </pc:sldChg>
    </pc:docChg>
  </pc:docChgLst>
  <pc:docChgLst>
    <pc:chgData name="Marie Tatiana Forconi" userId="65a3a94a7c6d30ab" providerId="LiveId" clId="{409419D0-1EA5-4CD9-88D6-CD9FD947B87C}"/>
    <pc:docChg chg="undo custSel addSld modSld sldOrd">
      <pc:chgData name="Marie Tatiana Forconi" userId="65a3a94a7c6d30ab" providerId="LiveId" clId="{409419D0-1EA5-4CD9-88D6-CD9FD947B87C}" dt="2025-07-15T05:39:26.994" v="3539" actId="20577"/>
      <pc:docMkLst>
        <pc:docMk/>
      </pc:docMkLst>
      <pc:sldChg chg="addSp delSp modSp mod">
        <pc:chgData name="Marie Tatiana Forconi" userId="65a3a94a7c6d30ab" providerId="LiveId" clId="{409419D0-1EA5-4CD9-88D6-CD9FD947B87C}" dt="2025-07-13T15:56:41.276" v="351" actId="20577"/>
        <pc:sldMkLst>
          <pc:docMk/>
          <pc:sldMk cId="2382965387" sldId="2565"/>
        </pc:sldMkLst>
        <pc:spChg chg="add mod">
          <ac:chgData name="Marie Tatiana Forconi" userId="65a3a94a7c6d30ab" providerId="LiveId" clId="{409419D0-1EA5-4CD9-88D6-CD9FD947B87C}" dt="2025-07-13T15:52:41.433" v="189"/>
          <ac:spMkLst>
            <pc:docMk/>
            <pc:sldMk cId="2382965387" sldId="2565"/>
            <ac:spMk id="4" creationId="{CF04DC14-A681-D3B0-A1F6-7F4DD272C61A}"/>
          </ac:spMkLst>
        </pc:spChg>
        <pc:spChg chg="add mod">
          <ac:chgData name="Marie Tatiana Forconi" userId="65a3a94a7c6d30ab" providerId="LiveId" clId="{409419D0-1EA5-4CD9-88D6-CD9FD947B87C}" dt="2025-07-13T15:56:41.276" v="351" actId="20577"/>
          <ac:spMkLst>
            <pc:docMk/>
            <pc:sldMk cId="2382965387" sldId="2565"/>
            <ac:spMk id="5" creationId="{5C7E1E85-57D1-025B-8AAB-4149F2A518E0}"/>
          </ac:spMkLst>
        </pc:spChg>
        <pc:graphicFrameChg chg="mod modGraphic">
          <ac:chgData name="Marie Tatiana Forconi" userId="65a3a94a7c6d30ab" providerId="LiveId" clId="{409419D0-1EA5-4CD9-88D6-CD9FD947B87C}" dt="2025-07-13T15:56:25.749" v="350" actId="14100"/>
          <ac:graphicFrameMkLst>
            <pc:docMk/>
            <pc:sldMk cId="2382965387" sldId="2565"/>
            <ac:graphicFrameMk id="16" creationId="{1350DCE2-0BDA-42EF-9FE6-BF3C10D0E255}"/>
          </ac:graphicFrameMkLst>
        </pc:graphicFrameChg>
      </pc:sldChg>
      <pc:sldChg chg="modSp mod">
        <pc:chgData name="Marie Tatiana Forconi" userId="65a3a94a7c6d30ab" providerId="LiveId" clId="{409419D0-1EA5-4CD9-88D6-CD9FD947B87C}" dt="2025-07-15T05:39:26.994" v="3539" actId="20577"/>
        <pc:sldMkLst>
          <pc:docMk/>
          <pc:sldMk cId="2508068209" sldId="2597"/>
        </pc:sldMkLst>
        <pc:spChg chg="mod">
          <ac:chgData name="Marie Tatiana Forconi" userId="65a3a94a7c6d30ab" providerId="LiveId" clId="{409419D0-1EA5-4CD9-88D6-CD9FD947B87C}" dt="2025-07-15T05:39:26.994" v="3539" actId="20577"/>
          <ac:spMkLst>
            <pc:docMk/>
            <pc:sldMk cId="2508068209" sldId="2597"/>
            <ac:spMk id="2" creationId="{A564A193-7C78-E426-7992-61089AD7224A}"/>
          </ac:spMkLst>
        </pc:spChg>
        <pc:spChg chg="mod">
          <ac:chgData name="Marie Tatiana Forconi" userId="65a3a94a7c6d30ab" providerId="LiveId" clId="{409419D0-1EA5-4CD9-88D6-CD9FD947B87C}" dt="2025-07-15T05:30:25.267" v="3140" actId="20577"/>
          <ac:spMkLst>
            <pc:docMk/>
            <pc:sldMk cId="2508068209" sldId="2597"/>
            <ac:spMk id="3" creationId="{F635FB7A-E379-639E-1B45-003E68D6B20D}"/>
          </ac:spMkLst>
        </pc:spChg>
      </pc:sldChg>
      <pc:sldChg chg="addSp delSp modSp mod">
        <pc:chgData name="Marie Tatiana Forconi" userId="65a3a94a7c6d30ab" providerId="LiveId" clId="{409419D0-1EA5-4CD9-88D6-CD9FD947B87C}" dt="2025-07-13T15:50:37.432" v="81" actId="20577"/>
        <pc:sldMkLst>
          <pc:docMk/>
          <pc:sldMk cId="815239959" sldId="2598"/>
        </pc:sldMkLst>
      </pc:sldChg>
      <pc:sldChg chg="addSp delSp modSp mod">
        <pc:chgData name="Marie Tatiana Forconi" userId="65a3a94a7c6d30ab" providerId="LiveId" clId="{409419D0-1EA5-4CD9-88D6-CD9FD947B87C}" dt="2025-07-15T05:16:27.089" v="2680" actId="20577"/>
        <pc:sldMkLst>
          <pc:docMk/>
          <pc:sldMk cId="4262721075" sldId="2599"/>
        </pc:sldMkLst>
        <pc:spChg chg="mod">
          <ac:chgData name="Marie Tatiana Forconi" userId="65a3a94a7c6d30ab" providerId="LiveId" clId="{409419D0-1EA5-4CD9-88D6-CD9FD947B87C}" dt="2025-07-15T05:16:27.089" v="2680" actId="20577"/>
          <ac:spMkLst>
            <pc:docMk/>
            <pc:sldMk cId="4262721075" sldId="2599"/>
            <ac:spMk id="13" creationId="{62C512DA-6F5E-A351-5FAD-C9B245301B58}"/>
          </ac:spMkLst>
        </pc:spChg>
        <pc:graphicFrameChg chg="modGraphic">
          <ac:chgData name="Marie Tatiana Forconi" userId="65a3a94a7c6d30ab" providerId="LiveId" clId="{409419D0-1EA5-4CD9-88D6-CD9FD947B87C}" dt="2025-07-13T15:51:54.280" v="185" actId="20577"/>
          <ac:graphicFrameMkLst>
            <pc:docMk/>
            <pc:sldMk cId="4262721075" sldId="2599"/>
            <ac:graphicFrameMk id="16" creationId="{2BD2EBE3-3DA7-6CDB-E99A-7EAF6884FAF5}"/>
          </ac:graphicFrameMkLst>
        </pc:graphicFrameChg>
      </pc:sldChg>
      <pc:sldChg chg="modSp mod ord">
        <pc:chgData name="Marie Tatiana Forconi" userId="65a3a94a7c6d30ab" providerId="LiveId" clId="{409419D0-1EA5-4CD9-88D6-CD9FD947B87C}" dt="2025-07-15T05:16:21.824" v="2679" actId="20577"/>
        <pc:sldMkLst>
          <pc:docMk/>
          <pc:sldMk cId="2982626167" sldId="2600"/>
        </pc:sldMkLst>
        <pc:spChg chg="mod">
          <ac:chgData name="Marie Tatiana Forconi" userId="65a3a94a7c6d30ab" providerId="LiveId" clId="{409419D0-1EA5-4CD9-88D6-CD9FD947B87C}" dt="2025-07-15T05:16:21.824" v="2679" actId="20577"/>
          <ac:spMkLst>
            <pc:docMk/>
            <pc:sldMk cId="2982626167" sldId="2600"/>
            <ac:spMk id="13" creationId="{CF85A51A-81F1-A090-272F-BF129B63127A}"/>
          </ac:spMkLst>
        </pc:spChg>
        <pc:spChg chg="mod">
          <ac:chgData name="Marie Tatiana Forconi" userId="65a3a94a7c6d30ab" providerId="LiveId" clId="{409419D0-1EA5-4CD9-88D6-CD9FD947B87C}" dt="2025-07-13T16:10:24.263" v="1205" actId="1076"/>
          <ac:spMkLst>
            <pc:docMk/>
            <pc:sldMk cId="2982626167" sldId="2600"/>
            <ac:spMk id="15" creationId="{0CC789B4-2867-D585-819F-2789EDE77C9B}"/>
          </ac:spMkLst>
        </pc:spChg>
        <pc:graphicFrameChg chg="mod modGraphic">
          <ac:chgData name="Marie Tatiana Forconi" userId="65a3a94a7c6d30ab" providerId="LiveId" clId="{409419D0-1EA5-4CD9-88D6-CD9FD947B87C}" dt="2025-07-13T16:11:36.311" v="1218" actId="20577"/>
          <ac:graphicFrameMkLst>
            <pc:docMk/>
            <pc:sldMk cId="2982626167" sldId="2600"/>
            <ac:graphicFrameMk id="16" creationId="{0D68E49C-90B8-48A2-F015-2DAC83991DEE}"/>
          </ac:graphicFrameMkLst>
        </pc:graphicFrameChg>
      </pc:sldChg>
      <pc:sldChg chg="delSp modSp mod">
        <pc:chgData name="Marie Tatiana Forconi" userId="65a3a94a7c6d30ab" providerId="LiveId" clId="{409419D0-1EA5-4CD9-88D6-CD9FD947B87C}" dt="2025-07-13T16:14:42.263" v="1581" actId="20577"/>
        <pc:sldMkLst>
          <pc:docMk/>
          <pc:sldMk cId="849928516" sldId="2601"/>
        </pc:sldMkLst>
        <pc:spChg chg="mod">
          <ac:chgData name="Marie Tatiana Forconi" userId="65a3a94a7c6d30ab" providerId="LiveId" clId="{409419D0-1EA5-4CD9-88D6-CD9FD947B87C}" dt="2025-07-13T16:14:02.242" v="1567" actId="1076"/>
          <ac:spMkLst>
            <pc:docMk/>
            <pc:sldMk cId="849928516" sldId="2601"/>
            <ac:spMk id="15" creationId="{BE1C31E0-AE3A-E7BC-AEE6-696ABA35C9CF}"/>
          </ac:spMkLst>
        </pc:spChg>
        <pc:graphicFrameChg chg="modGraphic">
          <ac:chgData name="Marie Tatiana Forconi" userId="65a3a94a7c6d30ab" providerId="LiveId" clId="{409419D0-1EA5-4CD9-88D6-CD9FD947B87C}" dt="2025-07-13T16:14:42.263" v="1581" actId="20577"/>
          <ac:graphicFrameMkLst>
            <pc:docMk/>
            <pc:sldMk cId="849928516" sldId="2601"/>
            <ac:graphicFrameMk id="16" creationId="{0BF24214-CD48-88A8-020F-4DA60A331766}"/>
          </ac:graphicFrameMkLst>
        </pc:graphicFrameChg>
      </pc:sldChg>
      <pc:sldChg chg="addSp delSp modSp mod">
        <pc:chgData name="Marie Tatiana Forconi" userId="65a3a94a7c6d30ab" providerId="LiveId" clId="{409419D0-1EA5-4CD9-88D6-CD9FD947B87C}" dt="2025-07-13T16:13:14.150" v="1396" actId="1076"/>
        <pc:sldMkLst>
          <pc:docMk/>
          <pc:sldMk cId="3002504981" sldId="2602"/>
        </pc:sldMkLst>
        <pc:spChg chg="mod">
          <ac:chgData name="Marie Tatiana Forconi" userId="65a3a94a7c6d30ab" providerId="LiveId" clId="{409419D0-1EA5-4CD9-88D6-CD9FD947B87C}" dt="2025-07-13T16:13:14.150" v="1396" actId="1076"/>
          <ac:spMkLst>
            <pc:docMk/>
            <pc:sldMk cId="3002504981" sldId="2602"/>
            <ac:spMk id="15" creationId="{DF47CAC0-9E44-FFEF-9959-91CF87F559EA}"/>
          </ac:spMkLst>
        </pc:spChg>
        <pc:graphicFrameChg chg="mod">
          <ac:chgData name="Marie Tatiana Forconi" userId="65a3a94a7c6d30ab" providerId="LiveId" clId="{409419D0-1EA5-4CD9-88D6-CD9FD947B87C}" dt="2025-07-13T16:13:11.010" v="1395" actId="1076"/>
          <ac:graphicFrameMkLst>
            <pc:docMk/>
            <pc:sldMk cId="3002504981" sldId="2602"/>
            <ac:graphicFrameMk id="16" creationId="{A1C776F3-544E-18B4-B37D-46E869CE3170}"/>
          </ac:graphicFrameMkLst>
        </pc:graphicFrameChg>
      </pc:sldChg>
      <pc:sldChg chg="addSp modSp mod">
        <pc:chgData name="Marie Tatiana Forconi" userId="65a3a94a7c6d30ab" providerId="LiveId" clId="{409419D0-1EA5-4CD9-88D6-CD9FD947B87C}" dt="2025-07-15T05:05:18.824" v="2043" actId="20577"/>
        <pc:sldMkLst>
          <pc:docMk/>
          <pc:sldMk cId="3656226344" sldId="2603"/>
        </pc:sldMkLst>
        <pc:spChg chg="mod">
          <ac:chgData name="Marie Tatiana Forconi" userId="65a3a94a7c6d30ab" providerId="LiveId" clId="{409419D0-1EA5-4CD9-88D6-CD9FD947B87C}" dt="2025-07-15T05:01:54.080" v="1947" actId="6549"/>
          <ac:spMkLst>
            <pc:docMk/>
            <pc:sldMk cId="3656226344" sldId="2603"/>
            <ac:spMk id="15" creationId="{6B496971-15AD-0E00-F926-D971A76F2785}"/>
          </ac:spMkLst>
        </pc:spChg>
        <pc:graphicFrameChg chg="add mod modGraphic">
          <ac:chgData name="Marie Tatiana Forconi" userId="65a3a94a7c6d30ab" providerId="LiveId" clId="{409419D0-1EA5-4CD9-88D6-CD9FD947B87C}" dt="2025-07-15T05:04:50.143" v="2033" actId="20577"/>
          <ac:graphicFrameMkLst>
            <pc:docMk/>
            <pc:sldMk cId="3656226344" sldId="2603"/>
            <ac:graphicFrameMk id="2" creationId="{1920BC11-7D40-C5C0-E429-FDB15A25C684}"/>
          </ac:graphicFrameMkLst>
        </pc:graphicFrameChg>
        <pc:graphicFrameChg chg="modGraphic">
          <ac:chgData name="Marie Tatiana Forconi" userId="65a3a94a7c6d30ab" providerId="LiveId" clId="{409419D0-1EA5-4CD9-88D6-CD9FD947B87C}" dt="2025-07-15T05:05:18.824" v="2043" actId="20577"/>
          <ac:graphicFrameMkLst>
            <pc:docMk/>
            <pc:sldMk cId="3656226344" sldId="2603"/>
            <ac:graphicFrameMk id="16" creationId="{1DFD6C2E-CCA3-2283-CD3C-59CCF4998922}"/>
          </ac:graphicFrameMkLst>
        </pc:graphicFrameChg>
      </pc:sldChg>
      <pc:sldChg chg="modSp mod">
        <pc:chgData name="Marie Tatiana Forconi" userId="65a3a94a7c6d30ab" providerId="LiveId" clId="{409419D0-1EA5-4CD9-88D6-CD9FD947B87C}" dt="2025-07-15T04:59:06.746" v="1804" actId="2711"/>
        <pc:sldMkLst>
          <pc:docMk/>
          <pc:sldMk cId="1836384146" sldId="2604"/>
        </pc:sldMkLst>
        <pc:spChg chg="mod">
          <ac:chgData name="Marie Tatiana Forconi" userId="65a3a94a7c6d30ab" providerId="LiveId" clId="{409419D0-1EA5-4CD9-88D6-CD9FD947B87C}" dt="2025-07-15T04:59:06.746" v="1804" actId="2711"/>
          <ac:spMkLst>
            <pc:docMk/>
            <pc:sldMk cId="1836384146" sldId="2604"/>
            <ac:spMk id="15" creationId="{9842A0B8-B234-9E56-9855-EA51B3B20B24}"/>
          </ac:spMkLst>
        </pc:spChg>
        <pc:graphicFrameChg chg="mod">
          <ac:chgData name="Marie Tatiana Forconi" userId="65a3a94a7c6d30ab" providerId="LiveId" clId="{409419D0-1EA5-4CD9-88D6-CD9FD947B87C}" dt="2025-07-15T04:58:55.022" v="1803" actId="20577"/>
          <ac:graphicFrameMkLst>
            <pc:docMk/>
            <pc:sldMk cId="1836384146" sldId="2604"/>
            <ac:graphicFrameMk id="16" creationId="{B034165F-B993-4E8F-DF6B-BE8BB80E58E0}"/>
          </ac:graphicFrameMkLst>
        </pc:graphicFrameChg>
      </pc:sldChg>
      <pc:sldChg chg="addSp delSp modSp mod">
        <pc:chgData name="Marie Tatiana Forconi" userId="65a3a94a7c6d30ab" providerId="LiveId" clId="{409419D0-1EA5-4CD9-88D6-CD9FD947B87C}" dt="2025-07-13T16:17:09.527" v="1641" actId="20577"/>
        <pc:sldMkLst>
          <pc:docMk/>
          <pc:sldMk cId="1238434271" sldId="2605"/>
        </pc:sldMkLst>
        <pc:spChg chg="add mod">
          <ac:chgData name="Marie Tatiana Forconi" userId="65a3a94a7c6d30ab" providerId="LiveId" clId="{409419D0-1EA5-4CD9-88D6-CD9FD947B87C}" dt="2025-07-13T16:16:28.567" v="1592" actId="20577"/>
          <ac:spMkLst>
            <pc:docMk/>
            <pc:sldMk cId="1238434271" sldId="2605"/>
            <ac:spMk id="2" creationId="{C0267227-9B17-9621-F127-54AF9010A5DA}"/>
          </ac:spMkLst>
        </pc:spChg>
        <pc:graphicFrameChg chg="add mod">
          <ac:chgData name="Marie Tatiana Forconi" userId="65a3a94a7c6d30ab" providerId="LiveId" clId="{409419D0-1EA5-4CD9-88D6-CD9FD947B87C}" dt="2025-07-13T16:17:09.527" v="1641" actId="20577"/>
          <ac:graphicFrameMkLst>
            <pc:docMk/>
            <pc:sldMk cId="1238434271" sldId="2605"/>
            <ac:graphicFrameMk id="4" creationId="{89D428C2-5558-A880-80B5-F093A24CAAB7}"/>
          </ac:graphicFrameMkLst>
        </pc:graphicFrameChg>
      </pc:sldChg>
      <pc:sldChg chg="addSp modSp mod">
        <pc:chgData name="Marie Tatiana Forconi" userId="65a3a94a7c6d30ab" providerId="LiveId" clId="{409419D0-1EA5-4CD9-88D6-CD9FD947B87C}" dt="2025-07-13T15:59:39.524" v="514" actId="1076"/>
        <pc:sldMkLst>
          <pc:docMk/>
          <pc:sldMk cId="4221105822" sldId="2606"/>
        </pc:sldMkLst>
        <pc:graphicFrameChg chg="mod modGraphic">
          <ac:chgData name="Marie Tatiana Forconi" userId="65a3a94a7c6d30ab" providerId="LiveId" clId="{409419D0-1EA5-4CD9-88D6-CD9FD947B87C}" dt="2025-07-13T15:59:39.524" v="514" actId="1076"/>
          <ac:graphicFrameMkLst>
            <pc:docMk/>
            <pc:sldMk cId="4221105822" sldId="2606"/>
            <ac:graphicFrameMk id="16" creationId="{20123744-5FAA-6EF4-C4BE-F27E889F26A6}"/>
          </ac:graphicFrameMkLst>
        </pc:graphicFrameChg>
      </pc:sldChg>
      <pc:sldChg chg="addSp delSp modSp mod">
        <pc:chgData name="Marie Tatiana Forconi" userId="65a3a94a7c6d30ab" providerId="LiveId" clId="{409419D0-1EA5-4CD9-88D6-CD9FD947B87C}" dt="2025-07-13T16:01:19.840" v="638" actId="478"/>
        <pc:sldMkLst>
          <pc:docMk/>
          <pc:sldMk cId="682164678" sldId="2607"/>
        </pc:sldMkLst>
        <pc:spChg chg="add mod">
          <ac:chgData name="Marie Tatiana Forconi" userId="65a3a94a7c6d30ab" providerId="LiveId" clId="{409419D0-1EA5-4CD9-88D6-CD9FD947B87C}" dt="2025-07-13T15:53:35.845" v="191"/>
          <ac:spMkLst>
            <pc:docMk/>
            <pc:sldMk cId="682164678" sldId="2607"/>
            <ac:spMk id="4" creationId="{8F5535A6-0C0A-6F20-47FA-D8336E949B06}"/>
          </ac:spMkLst>
        </pc:spChg>
        <pc:spChg chg="mod">
          <ac:chgData name="Marie Tatiana Forconi" userId="65a3a94a7c6d30ab" providerId="LiveId" clId="{409419D0-1EA5-4CD9-88D6-CD9FD947B87C}" dt="2025-07-13T16:00:37.950" v="589" actId="1076"/>
          <ac:spMkLst>
            <pc:docMk/>
            <pc:sldMk cId="682164678" sldId="2607"/>
            <ac:spMk id="15" creationId="{B201AE28-4BB8-6938-F3C1-2C22515C5194}"/>
          </ac:spMkLst>
        </pc:spChg>
        <pc:graphicFrameChg chg="mod">
          <ac:chgData name="Marie Tatiana Forconi" userId="65a3a94a7c6d30ab" providerId="LiveId" clId="{409419D0-1EA5-4CD9-88D6-CD9FD947B87C}" dt="2025-07-13T16:01:17.465" v="637" actId="20577"/>
          <ac:graphicFrameMkLst>
            <pc:docMk/>
            <pc:sldMk cId="682164678" sldId="2607"/>
            <ac:graphicFrameMk id="16" creationId="{269A3450-9C50-1EE6-45E3-EFF1A8C61B78}"/>
          </ac:graphicFrameMkLst>
        </pc:graphicFrameChg>
      </pc:sldChg>
      <pc:sldChg chg="addSp delSp modSp mod">
        <pc:chgData name="Marie Tatiana Forconi" userId="65a3a94a7c6d30ab" providerId="LiveId" clId="{409419D0-1EA5-4CD9-88D6-CD9FD947B87C}" dt="2025-07-13T16:04:27.317" v="826" actId="20577"/>
        <pc:sldMkLst>
          <pc:docMk/>
          <pc:sldMk cId="2215217764" sldId="2608"/>
        </pc:sldMkLst>
        <pc:spChg chg="add mod">
          <ac:chgData name="Marie Tatiana Forconi" userId="65a3a94a7c6d30ab" providerId="LiveId" clId="{409419D0-1EA5-4CD9-88D6-CD9FD947B87C}" dt="2025-07-13T16:03:02.534" v="769" actId="1076"/>
          <ac:spMkLst>
            <pc:docMk/>
            <pc:sldMk cId="2215217764" sldId="2608"/>
            <ac:spMk id="2" creationId="{E7520187-5A61-748A-B9F8-FCCE70E70122}"/>
          </ac:spMkLst>
        </pc:spChg>
        <pc:graphicFrameChg chg="mod">
          <ac:chgData name="Marie Tatiana Forconi" userId="65a3a94a7c6d30ab" providerId="LiveId" clId="{409419D0-1EA5-4CD9-88D6-CD9FD947B87C}" dt="2025-07-13T16:04:27.317" v="826" actId="20577"/>
          <ac:graphicFrameMkLst>
            <pc:docMk/>
            <pc:sldMk cId="2215217764" sldId="2608"/>
            <ac:graphicFrameMk id="16" creationId="{2AD01FD6-D633-0C32-E698-02540D77ABFF}"/>
          </ac:graphicFrameMkLst>
        </pc:graphicFrameChg>
      </pc:sldChg>
      <pc:sldChg chg="modSp mod">
        <pc:chgData name="Marie Tatiana Forconi" userId="65a3a94a7c6d30ab" providerId="LiveId" clId="{409419D0-1EA5-4CD9-88D6-CD9FD947B87C}" dt="2025-07-13T16:07:25.830" v="1116" actId="20577"/>
        <pc:sldMkLst>
          <pc:docMk/>
          <pc:sldMk cId="125965862" sldId="2609"/>
        </pc:sldMkLst>
        <pc:spChg chg="mod">
          <ac:chgData name="Marie Tatiana Forconi" userId="65a3a94a7c6d30ab" providerId="LiveId" clId="{409419D0-1EA5-4CD9-88D6-CD9FD947B87C}" dt="2025-07-13T16:07:25.830" v="1116" actId="20577"/>
          <ac:spMkLst>
            <pc:docMk/>
            <pc:sldMk cId="125965862" sldId="2609"/>
            <ac:spMk id="15" creationId="{7B6486C6-970A-0C98-E8C9-5AFE415D178F}"/>
          </ac:spMkLst>
        </pc:spChg>
        <pc:graphicFrameChg chg="mod">
          <ac:chgData name="Marie Tatiana Forconi" userId="65a3a94a7c6d30ab" providerId="LiveId" clId="{409419D0-1EA5-4CD9-88D6-CD9FD947B87C}" dt="2025-07-13T16:07:00.352" v="1071" actId="20577"/>
          <ac:graphicFrameMkLst>
            <pc:docMk/>
            <pc:sldMk cId="125965862" sldId="2609"/>
            <ac:graphicFrameMk id="16" creationId="{ED678A5A-255A-334C-F846-6EFACA1C5F3F}"/>
          </ac:graphicFrameMkLst>
        </pc:graphicFrameChg>
      </pc:sldChg>
      <pc:sldChg chg="addSp delSp modSp add mod setBg delDesignElem">
        <pc:chgData name="Marie Tatiana Forconi" userId="65a3a94a7c6d30ab" providerId="LiveId" clId="{409419D0-1EA5-4CD9-88D6-CD9FD947B87C}" dt="2025-07-15T05:08:26.241" v="2210" actId="208"/>
        <pc:sldMkLst>
          <pc:docMk/>
          <pc:sldMk cId="669746168" sldId="2610"/>
        </pc:sldMkLst>
        <pc:spChg chg="add mod">
          <ac:chgData name="Marie Tatiana Forconi" userId="65a3a94a7c6d30ab" providerId="LiveId" clId="{409419D0-1EA5-4CD9-88D6-CD9FD947B87C}" dt="2025-07-15T05:06:02.475" v="2057"/>
          <ac:spMkLst>
            <pc:docMk/>
            <pc:sldMk cId="669746168" sldId="2610"/>
            <ac:spMk id="2" creationId="{E67EFEED-3F8F-4584-C7CA-162A7A40D04F}"/>
          </ac:spMkLst>
        </pc:spChg>
        <pc:spChg chg="add mod">
          <ac:chgData name="Marie Tatiana Forconi" userId="65a3a94a7c6d30ab" providerId="LiveId" clId="{409419D0-1EA5-4CD9-88D6-CD9FD947B87C}" dt="2025-07-15T05:08:17.674" v="2207" actId="1076"/>
          <ac:spMkLst>
            <pc:docMk/>
            <pc:sldMk cId="669746168" sldId="2610"/>
            <ac:spMk id="3" creationId="{D5908173-0FD8-D97B-E28A-C970210938F3}"/>
          </ac:spMkLst>
        </pc:spChg>
        <pc:spChg chg="mod">
          <ac:chgData name="Marie Tatiana Forconi" userId="65a3a94a7c6d30ab" providerId="LiveId" clId="{409419D0-1EA5-4CD9-88D6-CD9FD947B87C}" dt="2025-07-15T05:06:31.050" v="2070" actId="1076"/>
          <ac:spMkLst>
            <pc:docMk/>
            <pc:sldMk cId="669746168" sldId="2610"/>
            <ac:spMk id="5" creationId="{D270A23E-5E56-3AC1-E3EF-2AB2BA80F95C}"/>
          </ac:spMkLst>
        </pc:spChg>
        <pc:spChg chg="add mod">
          <ac:chgData name="Marie Tatiana Forconi" userId="65a3a94a7c6d30ab" providerId="LiveId" clId="{409419D0-1EA5-4CD9-88D6-CD9FD947B87C}" dt="2025-07-15T05:08:14.905" v="2206" actId="1076"/>
          <ac:spMkLst>
            <pc:docMk/>
            <pc:sldMk cId="669746168" sldId="2610"/>
            <ac:spMk id="6" creationId="{2C0D851B-E306-0C9B-72AA-F2990EA18406}"/>
          </ac:spMkLst>
        </pc:spChg>
        <pc:spChg chg="add mod">
          <ac:chgData name="Marie Tatiana Forconi" userId="65a3a94a7c6d30ab" providerId="LiveId" clId="{409419D0-1EA5-4CD9-88D6-CD9FD947B87C}" dt="2025-07-15T05:08:10.928" v="2205" actId="1076"/>
          <ac:spMkLst>
            <pc:docMk/>
            <pc:sldMk cId="669746168" sldId="2610"/>
            <ac:spMk id="7" creationId="{2759796D-128E-BE07-E4B8-9BDBD6B64A5C}"/>
          </ac:spMkLst>
        </pc:spChg>
        <pc:spChg chg="add mod">
          <ac:chgData name="Marie Tatiana Forconi" userId="65a3a94a7c6d30ab" providerId="LiveId" clId="{409419D0-1EA5-4CD9-88D6-CD9FD947B87C}" dt="2025-07-15T05:08:26.241" v="2210" actId="208"/>
          <ac:spMkLst>
            <pc:docMk/>
            <pc:sldMk cId="669746168" sldId="2610"/>
            <ac:spMk id="8" creationId="{DB0D8157-2CD7-A122-95DD-0A5633775BF2}"/>
          </ac:spMkLst>
        </pc:spChg>
        <pc:spChg chg="del">
          <ac:chgData name="Marie Tatiana Forconi" userId="65a3a94a7c6d30ab" providerId="LiveId" clId="{409419D0-1EA5-4CD9-88D6-CD9FD947B87C}" dt="2025-07-15T05:05:39.029" v="2056"/>
          <ac:spMkLst>
            <pc:docMk/>
            <pc:sldMk cId="669746168" sldId="2610"/>
            <ac:spMk id="10" creationId="{2AD6ACAB-04FB-CBFF-251A-AD137FC80C77}"/>
          </ac:spMkLst>
        </pc:spChg>
        <pc:spChg chg="del">
          <ac:chgData name="Marie Tatiana Forconi" userId="65a3a94a7c6d30ab" providerId="LiveId" clId="{409419D0-1EA5-4CD9-88D6-CD9FD947B87C}" dt="2025-07-15T05:05:39.029" v="2056"/>
          <ac:spMkLst>
            <pc:docMk/>
            <pc:sldMk cId="669746168" sldId="2610"/>
            <ac:spMk id="12" creationId="{85ED6F7D-F4F7-0C3E-7B84-1E10E4C1E435}"/>
          </ac:spMkLst>
        </pc:spChg>
        <pc:spChg chg="del">
          <ac:chgData name="Marie Tatiana Forconi" userId="65a3a94a7c6d30ab" providerId="LiveId" clId="{409419D0-1EA5-4CD9-88D6-CD9FD947B87C}" dt="2025-07-15T05:05:39.029" v="2056"/>
          <ac:spMkLst>
            <pc:docMk/>
            <pc:sldMk cId="669746168" sldId="2610"/>
            <ac:spMk id="14" creationId="{1FE77CE1-0E81-9C25-3D1A-1125E3278458}"/>
          </ac:spMkLst>
        </pc:spChg>
        <pc:graphicFrameChg chg="mod">
          <ac:chgData name="Marie Tatiana Forconi" userId="65a3a94a7c6d30ab" providerId="LiveId" clId="{409419D0-1EA5-4CD9-88D6-CD9FD947B87C}" dt="2025-07-15T05:06:34.359" v="2071" actId="1076"/>
          <ac:graphicFrameMkLst>
            <pc:docMk/>
            <pc:sldMk cId="669746168" sldId="2610"/>
            <ac:graphicFrameMk id="16" creationId="{1913582C-93C8-0C43-3C80-6F2CFBC3448B}"/>
          </ac:graphicFrameMkLst>
        </pc:graphicFrameChg>
      </pc:sldChg>
      <pc:sldChg chg="addSp delSp modSp add mod setBg delDesignElem">
        <pc:chgData name="Marie Tatiana Forconi" userId="65a3a94a7c6d30ab" providerId="LiveId" clId="{409419D0-1EA5-4CD9-88D6-CD9FD947B87C}" dt="2025-07-15T05:39:19.392" v="3537" actId="208"/>
        <pc:sldMkLst>
          <pc:docMk/>
          <pc:sldMk cId="1011898910" sldId="2611"/>
        </pc:sldMkLst>
        <pc:spChg chg="add mod">
          <ac:chgData name="Marie Tatiana Forconi" userId="65a3a94a7c6d30ab" providerId="LiveId" clId="{409419D0-1EA5-4CD9-88D6-CD9FD947B87C}" dt="2025-07-15T05:06:03.584" v="2058"/>
          <ac:spMkLst>
            <pc:docMk/>
            <pc:sldMk cId="1011898910" sldId="2611"/>
            <ac:spMk id="3" creationId="{B4B6C3B5-121B-CA4C-190A-1CA43DB210E0}"/>
          </ac:spMkLst>
        </pc:spChg>
        <pc:spChg chg="add mod">
          <ac:chgData name="Marie Tatiana Forconi" userId="65a3a94a7c6d30ab" providerId="LiveId" clId="{409419D0-1EA5-4CD9-88D6-CD9FD947B87C}" dt="2025-07-15T05:39:09.667" v="3533" actId="1076"/>
          <ac:spMkLst>
            <pc:docMk/>
            <pc:sldMk cId="1011898910" sldId="2611"/>
            <ac:spMk id="4" creationId="{494B3B39-F5DE-52FF-9EAF-B9D198A17801}"/>
          </ac:spMkLst>
        </pc:spChg>
        <pc:spChg chg="add mod">
          <ac:chgData name="Marie Tatiana Forconi" userId="65a3a94a7c6d30ab" providerId="LiveId" clId="{409419D0-1EA5-4CD9-88D6-CD9FD947B87C}" dt="2025-07-15T05:39:19.392" v="3537" actId="208"/>
          <ac:spMkLst>
            <pc:docMk/>
            <pc:sldMk cId="1011898910" sldId="2611"/>
            <ac:spMk id="5" creationId="{DB842C6F-DB00-9595-F603-8F3B88E30A50}"/>
          </ac:spMkLst>
        </pc:spChg>
        <pc:spChg chg="del">
          <ac:chgData name="Marie Tatiana Forconi" userId="65a3a94a7c6d30ab" providerId="LiveId" clId="{409419D0-1EA5-4CD9-88D6-CD9FD947B87C}" dt="2025-07-15T05:05:39.029" v="2056"/>
          <ac:spMkLst>
            <pc:docMk/>
            <pc:sldMk cId="1011898910" sldId="2611"/>
            <ac:spMk id="10" creationId="{113F6F14-FB51-F2EF-4EE7-08E9A74C5858}"/>
          </ac:spMkLst>
        </pc:spChg>
        <pc:spChg chg="del">
          <ac:chgData name="Marie Tatiana Forconi" userId="65a3a94a7c6d30ab" providerId="LiveId" clId="{409419D0-1EA5-4CD9-88D6-CD9FD947B87C}" dt="2025-07-15T05:05:39.029" v="2056"/>
          <ac:spMkLst>
            <pc:docMk/>
            <pc:sldMk cId="1011898910" sldId="2611"/>
            <ac:spMk id="12" creationId="{7AA29D2E-62E7-CA99-5CC5-0C3EA396CDE5}"/>
          </ac:spMkLst>
        </pc:spChg>
        <pc:spChg chg="del">
          <ac:chgData name="Marie Tatiana Forconi" userId="65a3a94a7c6d30ab" providerId="LiveId" clId="{409419D0-1EA5-4CD9-88D6-CD9FD947B87C}" dt="2025-07-15T05:05:39.029" v="2056"/>
          <ac:spMkLst>
            <pc:docMk/>
            <pc:sldMk cId="1011898910" sldId="2611"/>
            <ac:spMk id="14" creationId="{7981C93F-83D1-A296-9ABB-9B3781AF473A}"/>
          </ac:spMkLst>
        </pc:spChg>
        <pc:graphicFrameChg chg="mod">
          <ac:chgData name="Marie Tatiana Forconi" userId="65a3a94a7c6d30ab" providerId="LiveId" clId="{409419D0-1EA5-4CD9-88D6-CD9FD947B87C}" dt="2025-07-15T05:37:35.819" v="3423" actId="1076"/>
          <ac:graphicFrameMkLst>
            <pc:docMk/>
            <pc:sldMk cId="1011898910" sldId="2611"/>
            <ac:graphicFrameMk id="16" creationId="{AB7DEDE0-7220-937F-C23C-9AAB10BFC528}"/>
          </ac:graphicFrameMkLst>
        </pc:graphicFrameChg>
      </pc:sldChg>
      <pc:sldChg chg="addSp delSp modSp add mod setBg delDesignElem">
        <pc:chgData name="Marie Tatiana Forconi" userId="65a3a94a7c6d30ab" providerId="LiveId" clId="{409419D0-1EA5-4CD9-88D6-CD9FD947B87C}" dt="2025-07-15T05:37:18.646" v="3420" actId="208"/>
        <pc:sldMkLst>
          <pc:docMk/>
          <pc:sldMk cId="477463102" sldId="2612"/>
        </pc:sldMkLst>
        <pc:spChg chg="add mod">
          <ac:chgData name="Marie Tatiana Forconi" userId="65a3a94a7c6d30ab" providerId="LiveId" clId="{409419D0-1EA5-4CD9-88D6-CD9FD947B87C}" dt="2025-07-15T05:06:04.603" v="2059"/>
          <ac:spMkLst>
            <pc:docMk/>
            <pc:sldMk cId="477463102" sldId="2612"/>
            <ac:spMk id="2" creationId="{F8879D86-146E-45C8-AEBF-5C870C5C6F02}"/>
          </ac:spMkLst>
        </pc:spChg>
        <pc:spChg chg="add mod">
          <ac:chgData name="Marie Tatiana Forconi" userId="65a3a94a7c6d30ab" providerId="LiveId" clId="{409419D0-1EA5-4CD9-88D6-CD9FD947B87C}" dt="2025-07-15T05:37:12.527" v="3417" actId="1076"/>
          <ac:spMkLst>
            <pc:docMk/>
            <pc:sldMk cId="477463102" sldId="2612"/>
            <ac:spMk id="3" creationId="{2C6C9C47-DC19-137F-A969-F451BA3CCFC3}"/>
          </ac:spMkLst>
        </pc:spChg>
        <pc:spChg chg="add mod">
          <ac:chgData name="Marie Tatiana Forconi" userId="65a3a94a7c6d30ab" providerId="LiveId" clId="{409419D0-1EA5-4CD9-88D6-CD9FD947B87C}" dt="2025-07-15T05:37:18.646" v="3420" actId="208"/>
          <ac:spMkLst>
            <pc:docMk/>
            <pc:sldMk cId="477463102" sldId="2612"/>
            <ac:spMk id="5" creationId="{FE3725D2-E1AA-4573-C8D7-4268E709116E}"/>
          </ac:spMkLst>
        </pc:spChg>
        <pc:spChg chg="del">
          <ac:chgData name="Marie Tatiana Forconi" userId="65a3a94a7c6d30ab" providerId="LiveId" clId="{409419D0-1EA5-4CD9-88D6-CD9FD947B87C}" dt="2025-07-15T05:05:39.029" v="2056"/>
          <ac:spMkLst>
            <pc:docMk/>
            <pc:sldMk cId="477463102" sldId="2612"/>
            <ac:spMk id="10" creationId="{B4653A43-0215-F735-8AAF-DB4C689F9572}"/>
          </ac:spMkLst>
        </pc:spChg>
        <pc:spChg chg="del">
          <ac:chgData name="Marie Tatiana Forconi" userId="65a3a94a7c6d30ab" providerId="LiveId" clId="{409419D0-1EA5-4CD9-88D6-CD9FD947B87C}" dt="2025-07-15T05:05:39.029" v="2056"/>
          <ac:spMkLst>
            <pc:docMk/>
            <pc:sldMk cId="477463102" sldId="2612"/>
            <ac:spMk id="12" creationId="{54A61C55-FBFC-A35E-1225-F41433E9FF10}"/>
          </ac:spMkLst>
        </pc:spChg>
        <pc:spChg chg="del">
          <ac:chgData name="Marie Tatiana Forconi" userId="65a3a94a7c6d30ab" providerId="LiveId" clId="{409419D0-1EA5-4CD9-88D6-CD9FD947B87C}" dt="2025-07-15T05:05:39.029" v="2056"/>
          <ac:spMkLst>
            <pc:docMk/>
            <pc:sldMk cId="477463102" sldId="2612"/>
            <ac:spMk id="14" creationId="{6E3D36BD-A1AF-6B82-9FBB-3C772FAB71C9}"/>
          </ac:spMkLst>
        </pc:spChg>
        <pc:graphicFrameChg chg="mod">
          <ac:chgData name="Marie Tatiana Forconi" userId="65a3a94a7c6d30ab" providerId="LiveId" clId="{409419D0-1EA5-4CD9-88D6-CD9FD947B87C}" dt="2025-07-15T05:36:32.823" v="3390" actId="1076"/>
          <ac:graphicFrameMkLst>
            <pc:docMk/>
            <pc:sldMk cId="477463102" sldId="2612"/>
            <ac:graphicFrameMk id="16" creationId="{E81DED15-8D0C-CFAE-4E9C-234AADB27FA9}"/>
          </ac:graphicFrameMkLst>
        </pc:graphicFrameChg>
      </pc:sldChg>
      <pc:sldChg chg="addSp delSp modSp add mod setBg delDesignElem">
        <pc:chgData name="Marie Tatiana Forconi" userId="65a3a94a7c6d30ab" providerId="LiveId" clId="{409419D0-1EA5-4CD9-88D6-CD9FD947B87C}" dt="2025-07-15T05:36:11.847" v="3388" actId="208"/>
        <pc:sldMkLst>
          <pc:docMk/>
          <pc:sldMk cId="1135019011" sldId="2613"/>
        </pc:sldMkLst>
        <pc:spChg chg="mod">
          <ac:chgData name="Marie Tatiana Forconi" userId="65a3a94a7c6d30ab" providerId="LiveId" clId="{409419D0-1EA5-4CD9-88D6-CD9FD947B87C}" dt="2025-07-15T05:34:41.086" v="3312" actId="1076"/>
          <ac:spMkLst>
            <pc:docMk/>
            <pc:sldMk cId="1135019011" sldId="2613"/>
            <ac:spMk id="2" creationId="{BC56FDE8-C6C7-020D-904D-E8B9A02D19C9}"/>
          </ac:spMkLst>
        </pc:spChg>
        <pc:spChg chg="add mod">
          <ac:chgData name="Marie Tatiana Forconi" userId="65a3a94a7c6d30ab" providerId="LiveId" clId="{409419D0-1EA5-4CD9-88D6-CD9FD947B87C}" dt="2025-07-15T05:06:06.987" v="2060"/>
          <ac:spMkLst>
            <pc:docMk/>
            <pc:sldMk cId="1135019011" sldId="2613"/>
            <ac:spMk id="3" creationId="{4C0BE7F2-3A14-B1F0-DF03-946D47A165FC}"/>
          </ac:spMkLst>
        </pc:spChg>
        <pc:spChg chg="add mod">
          <ac:chgData name="Marie Tatiana Forconi" userId="65a3a94a7c6d30ab" providerId="LiveId" clId="{409419D0-1EA5-4CD9-88D6-CD9FD947B87C}" dt="2025-07-15T05:36:04.096" v="3385" actId="20577"/>
          <ac:spMkLst>
            <pc:docMk/>
            <pc:sldMk cId="1135019011" sldId="2613"/>
            <ac:spMk id="4" creationId="{63AC9AF2-47B1-4750-AC8F-75715DA4D588}"/>
          </ac:spMkLst>
        </pc:spChg>
        <pc:spChg chg="add mod">
          <ac:chgData name="Marie Tatiana Forconi" userId="65a3a94a7c6d30ab" providerId="LiveId" clId="{409419D0-1EA5-4CD9-88D6-CD9FD947B87C}" dt="2025-07-15T05:36:11.847" v="3388" actId="208"/>
          <ac:spMkLst>
            <pc:docMk/>
            <pc:sldMk cId="1135019011" sldId="2613"/>
            <ac:spMk id="5" creationId="{0E47B7BF-D759-0A86-3B2F-987148649B00}"/>
          </ac:spMkLst>
        </pc:spChg>
        <pc:spChg chg="del">
          <ac:chgData name="Marie Tatiana Forconi" userId="65a3a94a7c6d30ab" providerId="LiveId" clId="{409419D0-1EA5-4CD9-88D6-CD9FD947B87C}" dt="2025-07-15T05:05:39.029" v="2056"/>
          <ac:spMkLst>
            <pc:docMk/>
            <pc:sldMk cId="1135019011" sldId="2613"/>
            <ac:spMk id="10" creationId="{9C3BC78F-58E9-803B-A2B5-90CD0AA1112C}"/>
          </ac:spMkLst>
        </pc:spChg>
        <pc:spChg chg="del">
          <ac:chgData name="Marie Tatiana Forconi" userId="65a3a94a7c6d30ab" providerId="LiveId" clId="{409419D0-1EA5-4CD9-88D6-CD9FD947B87C}" dt="2025-07-15T05:05:39.029" v="2056"/>
          <ac:spMkLst>
            <pc:docMk/>
            <pc:sldMk cId="1135019011" sldId="2613"/>
            <ac:spMk id="12" creationId="{9C1C3C7A-E22F-3BD7-D33F-D8365E74297E}"/>
          </ac:spMkLst>
        </pc:spChg>
        <pc:spChg chg="del">
          <ac:chgData name="Marie Tatiana Forconi" userId="65a3a94a7c6d30ab" providerId="LiveId" clId="{409419D0-1EA5-4CD9-88D6-CD9FD947B87C}" dt="2025-07-15T05:05:39.029" v="2056"/>
          <ac:spMkLst>
            <pc:docMk/>
            <pc:sldMk cId="1135019011" sldId="2613"/>
            <ac:spMk id="14" creationId="{B57C0CCF-C31F-F147-302F-B5202D8D5D0A}"/>
          </ac:spMkLst>
        </pc:spChg>
        <pc:graphicFrameChg chg="mod">
          <ac:chgData name="Marie Tatiana Forconi" userId="65a3a94a7c6d30ab" providerId="LiveId" clId="{409419D0-1EA5-4CD9-88D6-CD9FD947B87C}" dt="2025-07-15T05:34:44.743" v="3313" actId="1076"/>
          <ac:graphicFrameMkLst>
            <pc:docMk/>
            <pc:sldMk cId="1135019011" sldId="2613"/>
            <ac:graphicFrameMk id="16" creationId="{A64AB4C1-9244-F5EF-D052-E74567D5A6C9}"/>
          </ac:graphicFrameMkLst>
        </pc:graphicFrameChg>
      </pc:sldChg>
      <pc:sldChg chg="addSp delSp modSp add mod setBg delDesignElem">
        <pc:chgData name="Marie Tatiana Forconi" userId="65a3a94a7c6d30ab" providerId="LiveId" clId="{409419D0-1EA5-4CD9-88D6-CD9FD947B87C}" dt="2025-07-15T05:33:39.039" v="3271" actId="11529"/>
        <pc:sldMkLst>
          <pc:docMk/>
          <pc:sldMk cId="296969588" sldId="2614"/>
        </pc:sldMkLst>
        <pc:spChg chg="add mod">
          <ac:chgData name="Marie Tatiana Forconi" userId="65a3a94a7c6d30ab" providerId="LiveId" clId="{409419D0-1EA5-4CD9-88D6-CD9FD947B87C}" dt="2025-07-15T05:06:07.973" v="2061"/>
          <ac:spMkLst>
            <pc:docMk/>
            <pc:sldMk cId="296969588" sldId="2614"/>
            <ac:spMk id="2" creationId="{F5C25246-F969-EBDF-9BBA-35A0035CB315}"/>
          </ac:spMkLst>
        </pc:spChg>
        <pc:spChg chg="add mod">
          <ac:chgData name="Marie Tatiana Forconi" userId="65a3a94a7c6d30ab" providerId="LiveId" clId="{409419D0-1EA5-4CD9-88D6-CD9FD947B87C}" dt="2025-07-15T05:32:41.074" v="3221"/>
          <ac:spMkLst>
            <pc:docMk/>
            <pc:sldMk cId="296969588" sldId="2614"/>
            <ac:spMk id="3" creationId="{648DBBC2-4665-C540-47C8-9704F049DD38}"/>
          </ac:spMkLst>
        </pc:spChg>
        <pc:spChg chg="add mod">
          <ac:chgData name="Marie Tatiana Forconi" userId="65a3a94a7c6d30ab" providerId="LiveId" clId="{409419D0-1EA5-4CD9-88D6-CD9FD947B87C}" dt="2025-07-15T05:33:02.760" v="3224" actId="208"/>
          <ac:spMkLst>
            <pc:docMk/>
            <pc:sldMk cId="296969588" sldId="2614"/>
            <ac:spMk id="4" creationId="{ECE7CBE3-77AA-CB41-392D-98B0184CF30C}"/>
          </ac:spMkLst>
        </pc:spChg>
        <pc:spChg chg="add mod">
          <ac:chgData name="Marie Tatiana Forconi" userId="65a3a94a7c6d30ab" providerId="LiveId" clId="{409419D0-1EA5-4CD9-88D6-CD9FD947B87C}" dt="2025-07-15T05:33:26.359" v="3253" actId="1076"/>
          <ac:spMkLst>
            <pc:docMk/>
            <pc:sldMk cId="296969588" sldId="2614"/>
            <ac:spMk id="7" creationId="{970F87E4-CBAD-7026-FF66-317AE5C20C32}"/>
          </ac:spMkLst>
        </pc:spChg>
        <pc:spChg chg="add mod">
          <ac:chgData name="Marie Tatiana Forconi" userId="65a3a94a7c6d30ab" providerId="LiveId" clId="{409419D0-1EA5-4CD9-88D6-CD9FD947B87C}" dt="2025-07-15T05:33:34.276" v="3270" actId="20577"/>
          <ac:spMkLst>
            <pc:docMk/>
            <pc:sldMk cId="296969588" sldId="2614"/>
            <ac:spMk id="8" creationId="{FB6BFAEB-1B38-B1FB-B583-795E456D1E95}"/>
          </ac:spMkLst>
        </pc:spChg>
        <pc:spChg chg="del">
          <ac:chgData name="Marie Tatiana Forconi" userId="65a3a94a7c6d30ab" providerId="LiveId" clId="{409419D0-1EA5-4CD9-88D6-CD9FD947B87C}" dt="2025-07-15T05:05:39.029" v="2056"/>
          <ac:spMkLst>
            <pc:docMk/>
            <pc:sldMk cId="296969588" sldId="2614"/>
            <ac:spMk id="10" creationId="{6E213D47-4130-8FB2-9F64-77DF82E93643}"/>
          </ac:spMkLst>
        </pc:spChg>
        <pc:spChg chg="del">
          <ac:chgData name="Marie Tatiana Forconi" userId="65a3a94a7c6d30ab" providerId="LiveId" clId="{409419D0-1EA5-4CD9-88D6-CD9FD947B87C}" dt="2025-07-15T05:05:39.029" v="2056"/>
          <ac:spMkLst>
            <pc:docMk/>
            <pc:sldMk cId="296969588" sldId="2614"/>
            <ac:spMk id="12" creationId="{4B58654D-437B-216C-75A2-9287BA0DB512}"/>
          </ac:spMkLst>
        </pc:spChg>
        <pc:spChg chg="del">
          <ac:chgData name="Marie Tatiana Forconi" userId="65a3a94a7c6d30ab" providerId="LiveId" clId="{409419D0-1EA5-4CD9-88D6-CD9FD947B87C}" dt="2025-07-15T05:05:39.029" v="2056"/>
          <ac:spMkLst>
            <pc:docMk/>
            <pc:sldMk cId="296969588" sldId="2614"/>
            <ac:spMk id="14" creationId="{4AA25681-6403-1818-76B1-22301B9B44D8}"/>
          </ac:spMkLst>
        </pc:spChg>
        <pc:graphicFrameChg chg="mod">
          <ac:chgData name="Marie Tatiana Forconi" userId="65a3a94a7c6d30ab" providerId="LiveId" clId="{409419D0-1EA5-4CD9-88D6-CD9FD947B87C}" dt="2025-07-15T05:32:35.793" v="3220" actId="1076"/>
          <ac:graphicFrameMkLst>
            <pc:docMk/>
            <pc:sldMk cId="296969588" sldId="2614"/>
            <ac:graphicFrameMk id="16" creationId="{E63A0C5B-D878-EA4F-0E6E-B0003F05982A}"/>
          </ac:graphicFrameMkLst>
        </pc:graphicFrameChg>
        <pc:cxnChg chg="add">
          <ac:chgData name="Marie Tatiana Forconi" userId="65a3a94a7c6d30ab" providerId="LiveId" clId="{409419D0-1EA5-4CD9-88D6-CD9FD947B87C}" dt="2025-07-15T05:33:10.534" v="3225" actId="11529"/>
          <ac:cxnSpMkLst>
            <pc:docMk/>
            <pc:sldMk cId="296969588" sldId="2614"/>
            <ac:cxnSpMk id="6" creationId="{6E7231FE-EFD0-9F6E-2DCC-FAC03B0BF3A7}"/>
          </ac:cxnSpMkLst>
        </pc:cxnChg>
        <pc:cxnChg chg="add">
          <ac:chgData name="Marie Tatiana Forconi" userId="65a3a94a7c6d30ab" providerId="LiveId" clId="{409419D0-1EA5-4CD9-88D6-CD9FD947B87C}" dt="2025-07-15T05:33:39.039" v="3271" actId="11529"/>
          <ac:cxnSpMkLst>
            <pc:docMk/>
            <pc:sldMk cId="296969588" sldId="2614"/>
            <ac:cxnSpMk id="11" creationId="{AF43501C-B055-F0C8-91D1-7712D326781E}"/>
          </ac:cxnSpMkLst>
        </pc:cxnChg>
      </pc:sldChg>
      <pc:sldChg chg="addSp delSp modSp add mod setBg delDesignElem">
        <pc:chgData name="Marie Tatiana Forconi" userId="65a3a94a7c6d30ab" providerId="LiveId" clId="{409419D0-1EA5-4CD9-88D6-CD9FD947B87C}" dt="2025-07-15T05:34:16.281" v="3309" actId="11529"/>
        <pc:sldMkLst>
          <pc:docMk/>
          <pc:sldMk cId="2802111799" sldId="2615"/>
        </pc:sldMkLst>
        <pc:spChg chg="add mod">
          <ac:chgData name="Marie Tatiana Forconi" userId="65a3a94a7c6d30ab" providerId="LiveId" clId="{409419D0-1EA5-4CD9-88D6-CD9FD947B87C}" dt="2025-07-15T05:06:08.958" v="2062"/>
          <ac:spMkLst>
            <pc:docMk/>
            <pc:sldMk cId="2802111799" sldId="2615"/>
            <ac:spMk id="5" creationId="{CEF636BE-0D86-10F1-8057-28E6BD7C89AD}"/>
          </ac:spMkLst>
        </pc:spChg>
        <pc:spChg chg="add mod">
          <ac:chgData name="Marie Tatiana Forconi" userId="65a3a94a7c6d30ab" providerId="LiveId" clId="{409419D0-1EA5-4CD9-88D6-CD9FD947B87C}" dt="2025-07-15T05:31:38.445" v="3210" actId="207"/>
          <ac:spMkLst>
            <pc:docMk/>
            <pc:sldMk cId="2802111799" sldId="2615"/>
            <ac:spMk id="6" creationId="{895D8F96-C449-988C-9385-68C52E0759EB}"/>
          </ac:spMkLst>
        </pc:spChg>
        <pc:spChg chg="add mod">
          <ac:chgData name="Marie Tatiana Forconi" userId="65a3a94a7c6d30ab" providerId="LiveId" clId="{409419D0-1EA5-4CD9-88D6-CD9FD947B87C}" dt="2025-07-15T05:32:20.779" v="3217" actId="14100"/>
          <ac:spMkLst>
            <pc:docMk/>
            <pc:sldMk cId="2802111799" sldId="2615"/>
            <ac:spMk id="7" creationId="{0733BD96-5611-0285-F1C1-5166507BCF08}"/>
          </ac:spMkLst>
        </pc:spChg>
        <pc:spChg chg="del">
          <ac:chgData name="Marie Tatiana Forconi" userId="65a3a94a7c6d30ab" providerId="LiveId" clId="{409419D0-1EA5-4CD9-88D6-CD9FD947B87C}" dt="2025-07-15T05:05:39.029" v="2056"/>
          <ac:spMkLst>
            <pc:docMk/>
            <pc:sldMk cId="2802111799" sldId="2615"/>
            <ac:spMk id="10" creationId="{75E7DB56-EBD1-4994-5A7E-095D3C9E2D39}"/>
          </ac:spMkLst>
        </pc:spChg>
        <pc:spChg chg="add mod">
          <ac:chgData name="Marie Tatiana Forconi" userId="65a3a94a7c6d30ab" providerId="LiveId" clId="{409419D0-1EA5-4CD9-88D6-CD9FD947B87C}" dt="2025-07-15T05:34:03.465" v="3291" actId="20577"/>
          <ac:spMkLst>
            <pc:docMk/>
            <pc:sldMk cId="2802111799" sldId="2615"/>
            <ac:spMk id="11" creationId="{5FA28923-B339-F186-A694-E451173FC8E7}"/>
          </ac:spMkLst>
        </pc:spChg>
        <pc:spChg chg="del">
          <ac:chgData name="Marie Tatiana Forconi" userId="65a3a94a7c6d30ab" providerId="LiveId" clId="{409419D0-1EA5-4CD9-88D6-CD9FD947B87C}" dt="2025-07-15T05:05:39.029" v="2056"/>
          <ac:spMkLst>
            <pc:docMk/>
            <pc:sldMk cId="2802111799" sldId="2615"/>
            <ac:spMk id="12" creationId="{10A9DD60-7385-BCBA-D53C-297367F997E7}"/>
          </ac:spMkLst>
        </pc:spChg>
        <pc:spChg chg="del">
          <ac:chgData name="Marie Tatiana Forconi" userId="65a3a94a7c6d30ab" providerId="LiveId" clId="{409419D0-1EA5-4CD9-88D6-CD9FD947B87C}" dt="2025-07-15T05:05:39.029" v="2056"/>
          <ac:spMkLst>
            <pc:docMk/>
            <pc:sldMk cId="2802111799" sldId="2615"/>
            <ac:spMk id="14" creationId="{81FD1637-FC72-F5FA-C4D4-79F58B4BA65A}"/>
          </ac:spMkLst>
        </pc:spChg>
        <pc:spChg chg="add mod">
          <ac:chgData name="Marie Tatiana Forconi" userId="65a3a94a7c6d30ab" providerId="LiveId" clId="{409419D0-1EA5-4CD9-88D6-CD9FD947B87C}" dt="2025-07-15T05:34:12.470" v="3308" actId="20577"/>
          <ac:spMkLst>
            <pc:docMk/>
            <pc:sldMk cId="2802111799" sldId="2615"/>
            <ac:spMk id="15" creationId="{5C4CE408-9B6B-1B16-03B6-2FBE4A542B62}"/>
          </ac:spMkLst>
        </pc:spChg>
        <pc:graphicFrameChg chg="mod">
          <ac:chgData name="Marie Tatiana Forconi" userId="65a3a94a7c6d30ab" providerId="LiveId" clId="{409419D0-1EA5-4CD9-88D6-CD9FD947B87C}" dt="2025-07-15T05:30:38.862" v="3141" actId="1076"/>
          <ac:graphicFrameMkLst>
            <pc:docMk/>
            <pc:sldMk cId="2802111799" sldId="2615"/>
            <ac:graphicFrameMk id="4" creationId="{5F29AC50-0574-3EE3-EAC9-3535C9C90BF5}"/>
          </ac:graphicFrameMkLst>
        </pc:graphicFrameChg>
        <pc:cxnChg chg="add">
          <ac:chgData name="Marie Tatiana Forconi" userId="65a3a94a7c6d30ab" providerId="LiveId" clId="{409419D0-1EA5-4CD9-88D6-CD9FD947B87C}" dt="2025-07-15T05:33:50.470" v="3272" actId="11529"/>
          <ac:cxnSpMkLst>
            <pc:docMk/>
            <pc:sldMk cId="2802111799" sldId="2615"/>
            <ac:cxnSpMk id="9" creationId="{D224EE53-B0E4-F80E-AD0C-A44C195D6525}"/>
          </ac:cxnSpMkLst>
        </pc:cxnChg>
        <pc:cxnChg chg="add">
          <ac:chgData name="Marie Tatiana Forconi" userId="65a3a94a7c6d30ab" providerId="LiveId" clId="{409419D0-1EA5-4CD9-88D6-CD9FD947B87C}" dt="2025-07-15T05:34:16.281" v="3309" actId="11529"/>
          <ac:cxnSpMkLst>
            <pc:docMk/>
            <pc:sldMk cId="2802111799" sldId="2615"/>
            <ac:cxnSpMk id="17" creationId="{5436E97C-CF33-5DB8-3C72-BD2206E59508}"/>
          </ac:cxnSpMkLst>
        </pc:cxnChg>
      </pc:sldChg>
      <pc:sldChg chg="addSp delSp modSp add mod setBg delDesignElem">
        <pc:chgData name="Marie Tatiana Forconi" userId="65a3a94a7c6d30ab" providerId="LiveId" clId="{409419D0-1EA5-4CD9-88D6-CD9FD947B87C}" dt="2025-07-15T05:30:18.699" v="3138" actId="1076"/>
        <pc:sldMkLst>
          <pc:docMk/>
          <pc:sldMk cId="4019206581" sldId="2616"/>
        </pc:sldMkLst>
        <pc:spChg chg="add mod">
          <ac:chgData name="Marie Tatiana Forconi" userId="65a3a94a7c6d30ab" providerId="LiveId" clId="{409419D0-1EA5-4CD9-88D6-CD9FD947B87C}" dt="2025-07-15T05:06:10.861" v="2063"/>
          <ac:spMkLst>
            <pc:docMk/>
            <pc:sldMk cId="4019206581" sldId="2616"/>
            <ac:spMk id="2" creationId="{867145DA-DF49-9314-E944-CDA7B90C1C20}"/>
          </ac:spMkLst>
        </pc:spChg>
        <pc:spChg chg="add mod">
          <ac:chgData name="Marie Tatiana Forconi" userId="65a3a94a7c6d30ab" providerId="LiveId" clId="{409419D0-1EA5-4CD9-88D6-CD9FD947B87C}" dt="2025-07-15T05:25:45.963" v="3016" actId="1076"/>
          <ac:spMkLst>
            <pc:docMk/>
            <pc:sldMk cId="4019206581" sldId="2616"/>
            <ac:spMk id="4" creationId="{C55A984A-67AF-0650-C6DD-AEEC2CBA9344}"/>
          </ac:spMkLst>
        </pc:spChg>
        <pc:spChg chg="add mod">
          <ac:chgData name="Marie Tatiana Forconi" userId="65a3a94a7c6d30ab" providerId="LiveId" clId="{409419D0-1EA5-4CD9-88D6-CD9FD947B87C}" dt="2025-07-15T05:30:18.699" v="3138" actId="1076"/>
          <ac:spMkLst>
            <pc:docMk/>
            <pc:sldMk cId="4019206581" sldId="2616"/>
            <ac:spMk id="5" creationId="{3837F969-C9D6-BB1B-142B-8A987EEE5541}"/>
          </ac:spMkLst>
        </pc:spChg>
        <pc:spChg chg="del">
          <ac:chgData name="Marie Tatiana Forconi" userId="65a3a94a7c6d30ab" providerId="LiveId" clId="{409419D0-1EA5-4CD9-88D6-CD9FD947B87C}" dt="2025-07-15T05:05:39.029" v="2056"/>
          <ac:spMkLst>
            <pc:docMk/>
            <pc:sldMk cId="4019206581" sldId="2616"/>
            <ac:spMk id="10" creationId="{9401F328-D57D-51C1-149B-39D506F645EC}"/>
          </ac:spMkLst>
        </pc:spChg>
        <pc:spChg chg="del">
          <ac:chgData name="Marie Tatiana Forconi" userId="65a3a94a7c6d30ab" providerId="LiveId" clId="{409419D0-1EA5-4CD9-88D6-CD9FD947B87C}" dt="2025-07-15T05:05:39.029" v="2056"/>
          <ac:spMkLst>
            <pc:docMk/>
            <pc:sldMk cId="4019206581" sldId="2616"/>
            <ac:spMk id="12" creationId="{B83F1A36-7F44-E6BE-1EE2-3F85370D0444}"/>
          </ac:spMkLst>
        </pc:spChg>
        <pc:spChg chg="del">
          <ac:chgData name="Marie Tatiana Forconi" userId="65a3a94a7c6d30ab" providerId="LiveId" clId="{409419D0-1EA5-4CD9-88D6-CD9FD947B87C}" dt="2025-07-15T05:05:39.029" v="2056"/>
          <ac:spMkLst>
            <pc:docMk/>
            <pc:sldMk cId="4019206581" sldId="2616"/>
            <ac:spMk id="14" creationId="{587D0146-FB65-34C6-56A2-B8E3B5E4D008}"/>
          </ac:spMkLst>
        </pc:spChg>
        <pc:graphicFrameChg chg="mod">
          <ac:chgData name="Marie Tatiana Forconi" userId="65a3a94a7c6d30ab" providerId="LiveId" clId="{409419D0-1EA5-4CD9-88D6-CD9FD947B87C}" dt="2025-07-15T05:25:43.695" v="3015" actId="1076"/>
          <ac:graphicFrameMkLst>
            <pc:docMk/>
            <pc:sldMk cId="4019206581" sldId="2616"/>
            <ac:graphicFrameMk id="16" creationId="{FD89FF24-4186-FD33-E77C-7E0FE3B87333}"/>
          </ac:graphicFrameMkLst>
        </pc:graphicFrameChg>
      </pc:sldChg>
      <pc:sldChg chg="addSp delSp modSp add mod setBg delDesignElem">
        <pc:chgData name="Marie Tatiana Forconi" userId="65a3a94a7c6d30ab" providerId="LiveId" clId="{409419D0-1EA5-4CD9-88D6-CD9FD947B87C}" dt="2025-07-15T05:25:11.087" v="3009" actId="208"/>
        <pc:sldMkLst>
          <pc:docMk/>
          <pc:sldMk cId="1023129427" sldId="2617"/>
        </pc:sldMkLst>
        <pc:spChg chg="add mod">
          <ac:chgData name="Marie Tatiana Forconi" userId="65a3a94a7c6d30ab" providerId="LiveId" clId="{409419D0-1EA5-4CD9-88D6-CD9FD947B87C}" dt="2025-07-15T05:06:11.764" v="2064"/>
          <ac:spMkLst>
            <pc:docMk/>
            <pc:sldMk cId="1023129427" sldId="2617"/>
            <ac:spMk id="4" creationId="{EC30309A-E875-2D6A-BA77-4541185E56AE}"/>
          </ac:spMkLst>
        </pc:spChg>
        <pc:spChg chg="add mod">
          <ac:chgData name="Marie Tatiana Forconi" userId="65a3a94a7c6d30ab" providerId="LiveId" clId="{409419D0-1EA5-4CD9-88D6-CD9FD947B87C}" dt="2025-07-15T05:25:04.134" v="3006" actId="1076"/>
          <ac:spMkLst>
            <pc:docMk/>
            <pc:sldMk cId="1023129427" sldId="2617"/>
            <ac:spMk id="5" creationId="{FC6487CA-30C4-DFC3-7027-1812C3B2856E}"/>
          </ac:spMkLst>
        </pc:spChg>
        <pc:spChg chg="add mod">
          <ac:chgData name="Marie Tatiana Forconi" userId="65a3a94a7c6d30ab" providerId="LiveId" clId="{409419D0-1EA5-4CD9-88D6-CD9FD947B87C}" dt="2025-07-15T05:25:11.087" v="3009" actId="208"/>
          <ac:spMkLst>
            <pc:docMk/>
            <pc:sldMk cId="1023129427" sldId="2617"/>
            <ac:spMk id="6" creationId="{431F13E7-06B8-5CBF-FC06-59754F439268}"/>
          </ac:spMkLst>
        </pc:spChg>
        <pc:spChg chg="del">
          <ac:chgData name="Marie Tatiana Forconi" userId="65a3a94a7c6d30ab" providerId="LiveId" clId="{409419D0-1EA5-4CD9-88D6-CD9FD947B87C}" dt="2025-07-15T05:05:39.029" v="2056"/>
          <ac:spMkLst>
            <pc:docMk/>
            <pc:sldMk cId="1023129427" sldId="2617"/>
            <ac:spMk id="10" creationId="{D728EF61-0C0E-EB9D-06B7-A88C2001E93F}"/>
          </ac:spMkLst>
        </pc:spChg>
        <pc:spChg chg="del">
          <ac:chgData name="Marie Tatiana Forconi" userId="65a3a94a7c6d30ab" providerId="LiveId" clId="{409419D0-1EA5-4CD9-88D6-CD9FD947B87C}" dt="2025-07-15T05:05:39.029" v="2056"/>
          <ac:spMkLst>
            <pc:docMk/>
            <pc:sldMk cId="1023129427" sldId="2617"/>
            <ac:spMk id="12" creationId="{9E865838-C2CE-25D8-F445-76028CFBA7BE}"/>
          </ac:spMkLst>
        </pc:spChg>
        <pc:spChg chg="del">
          <ac:chgData name="Marie Tatiana Forconi" userId="65a3a94a7c6d30ab" providerId="LiveId" clId="{409419D0-1EA5-4CD9-88D6-CD9FD947B87C}" dt="2025-07-15T05:05:39.029" v="2056"/>
          <ac:spMkLst>
            <pc:docMk/>
            <pc:sldMk cId="1023129427" sldId="2617"/>
            <ac:spMk id="14" creationId="{C4227CEB-DDC5-8F7D-52CC-8B3C1EF88034}"/>
          </ac:spMkLst>
        </pc:spChg>
      </pc:sldChg>
      <pc:sldChg chg="addSp delSp modSp add mod setBg delDesignElem">
        <pc:chgData name="Marie Tatiana Forconi" userId="65a3a94a7c6d30ab" providerId="LiveId" clId="{409419D0-1EA5-4CD9-88D6-CD9FD947B87C}" dt="2025-07-15T05:23:19.990" v="2947" actId="208"/>
        <pc:sldMkLst>
          <pc:docMk/>
          <pc:sldMk cId="921862860" sldId="2618"/>
        </pc:sldMkLst>
        <pc:spChg chg="add mod">
          <ac:chgData name="Marie Tatiana Forconi" userId="65a3a94a7c6d30ab" providerId="LiveId" clId="{409419D0-1EA5-4CD9-88D6-CD9FD947B87C}" dt="2025-07-15T05:06:12.697" v="2065"/>
          <ac:spMkLst>
            <pc:docMk/>
            <pc:sldMk cId="921862860" sldId="2618"/>
            <ac:spMk id="2" creationId="{AA4E1AD8-0768-38FA-85F2-5A3F4390499C}"/>
          </ac:spMkLst>
        </pc:spChg>
        <pc:spChg chg="add mod">
          <ac:chgData name="Marie Tatiana Forconi" userId="65a3a94a7c6d30ab" providerId="LiveId" clId="{409419D0-1EA5-4CD9-88D6-CD9FD947B87C}" dt="2025-07-15T05:22:13.626" v="2908" actId="20577"/>
          <ac:spMkLst>
            <pc:docMk/>
            <pc:sldMk cId="921862860" sldId="2618"/>
            <ac:spMk id="4" creationId="{58AEAEE8-C374-B198-B2B7-CEE98F42E7D0}"/>
          </ac:spMkLst>
        </pc:spChg>
        <pc:spChg chg="add mod">
          <ac:chgData name="Marie Tatiana Forconi" userId="65a3a94a7c6d30ab" providerId="LiveId" clId="{409419D0-1EA5-4CD9-88D6-CD9FD947B87C}" dt="2025-07-15T05:22:07.169" v="2906"/>
          <ac:spMkLst>
            <pc:docMk/>
            <pc:sldMk cId="921862860" sldId="2618"/>
            <ac:spMk id="6" creationId="{9D127AA5-24C5-A9C3-4AE1-4BD85997E3C8}"/>
          </ac:spMkLst>
        </pc:spChg>
        <pc:spChg chg="add mod">
          <ac:chgData name="Marie Tatiana Forconi" userId="65a3a94a7c6d30ab" providerId="LiveId" clId="{409419D0-1EA5-4CD9-88D6-CD9FD947B87C}" dt="2025-07-15T05:22:07.169" v="2906"/>
          <ac:spMkLst>
            <pc:docMk/>
            <pc:sldMk cId="921862860" sldId="2618"/>
            <ac:spMk id="7" creationId="{C8587447-B729-FE02-D6C6-23050DE13043}"/>
          </ac:spMkLst>
        </pc:spChg>
        <pc:spChg chg="add mod">
          <ac:chgData name="Marie Tatiana Forconi" userId="65a3a94a7c6d30ab" providerId="LiveId" clId="{409419D0-1EA5-4CD9-88D6-CD9FD947B87C}" dt="2025-07-15T05:22:17.099" v="2909" actId="20577"/>
          <ac:spMkLst>
            <pc:docMk/>
            <pc:sldMk cId="921862860" sldId="2618"/>
            <ac:spMk id="9" creationId="{4CE15E3E-E233-1BE5-9E72-CC173272A18B}"/>
          </ac:spMkLst>
        </pc:spChg>
        <pc:spChg chg="del">
          <ac:chgData name="Marie Tatiana Forconi" userId="65a3a94a7c6d30ab" providerId="LiveId" clId="{409419D0-1EA5-4CD9-88D6-CD9FD947B87C}" dt="2025-07-15T05:05:39.029" v="2056"/>
          <ac:spMkLst>
            <pc:docMk/>
            <pc:sldMk cId="921862860" sldId="2618"/>
            <ac:spMk id="10" creationId="{771B99D6-35DE-8D9A-EB70-BA9747096CEB}"/>
          </ac:spMkLst>
        </pc:spChg>
        <pc:spChg chg="del">
          <ac:chgData name="Marie Tatiana Forconi" userId="65a3a94a7c6d30ab" providerId="LiveId" clId="{409419D0-1EA5-4CD9-88D6-CD9FD947B87C}" dt="2025-07-15T05:05:39.029" v="2056"/>
          <ac:spMkLst>
            <pc:docMk/>
            <pc:sldMk cId="921862860" sldId="2618"/>
            <ac:spMk id="12" creationId="{B8BAFD7F-72D8-E6C0-19DA-23DE6D4B5662}"/>
          </ac:spMkLst>
        </pc:spChg>
        <pc:spChg chg="del">
          <ac:chgData name="Marie Tatiana Forconi" userId="65a3a94a7c6d30ab" providerId="LiveId" clId="{409419D0-1EA5-4CD9-88D6-CD9FD947B87C}" dt="2025-07-15T05:05:39.029" v="2056"/>
          <ac:spMkLst>
            <pc:docMk/>
            <pc:sldMk cId="921862860" sldId="2618"/>
            <ac:spMk id="14" creationId="{C37C5B32-EF55-6B1B-DA71-305B334A025D}"/>
          </ac:spMkLst>
        </pc:spChg>
        <pc:spChg chg="mod">
          <ac:chgData name="Marie Tatiana Forconi" userId="65a3a94a7c6d30ab" providerId="LiveId" clId="{409419D0-1EA5-4CD9-88D6-CD9FD947B87C}" dt="2025-07-15T05:21:43.986" v="2904" actId="1076"/>
          <ac:spMkLst>
            <pc:docMk/>
            <pc:sldMk cId="921862860" sldId="2618"/>
            <ac:spMk id="15" creationId="{EF2D85A3-BC6D-2D53-2425-C67013DED925}"/>
          </ac:spMkLst>
        </pc:spChg>
        <pc:spChg chg="add mod">
          <ac:chgData name="Marie Tatiana Forconi" userId="65a3a94a7c6d30ab" providerId="LiveId" clId="{409419D0-1EA5-4CD9-88D6-CD9FD947B87C}" dt="2025-07-15T05:22:28.433" v="2925" actId="1076"/>
          <ac:spMkLst>
            <pc:docMk/>
            <pc:sldMk cId="921862860" sldId="2618"/>
            <ac:spMk id="17" creationId="{36109770-D2F6-AD33-9714-D1D59A1E904A}"/>
          </ac:spMkLst>
        </pc:spChg>
        <pc:spChg chg="add mod">
          <ac:chgData name="Marie Tatiana Forconi" userId="65a3a94a7c6d30ab" providerId="LiveId" clId="{409419D0-1EA5-4CD9-88D6-CD9FD947B87C}" dt="2025-07-15T05:22:19.019" v="2910" actId="20577"/>
          <ac:spMkLst>
            <pc:docMk/>
            <pc:sldMk cId="921862860" sldId="2618"/>
            <ac:spMk id="18" creationId="{BFCCCA05-5A5B-71DE-8A0B-09863185BE83}"/>
          </ac:spMkLst>
        </pc:spChg>
        <pc:spChg chg="add mod">
          <ac:chgData name="Marie Tatiana Forconi" userId="65a3a94a7c6d30ab" providerId="LiveId" clId="{409419D0-1EA5-4CD9-88D6-CD9FD947B87C}" dt="2025-07-15T05:22:33.802" v="2927" actId="20577"/>
          <ac:spMkLst>
            <pc:docMk/>
            <pc:sldMk cId="921862860" sldId="2618"/>
            <ac:spMk id="19" creationId="{E12378DD-B819-424B-4AEB-D80FBAD9C146}"/>
          </ac:spMkLst>
        </pc:spChg>
        <pc:spChg chg="add mod">
          <ac:chgData name="Marie Tatiana Forconi" userId="65a3a94a7c6d30ab" providerId="LiveId" clId="{409419D0-1EA5-4CD9-88D6-CD9FD947B87C}" dt="2025-07-15T05:22:07.169" v="2906"/>
          <ac:spMkLst>
            <pc:docMk/>
            <pc:sldMk cId="921862860" sldId="2618"/>
            <ac:spMk id="20" creationId="{F6C15672-BB46-061D-AE0E-83B53DC52666}"/>
          </ac:spMkLst>
        </pc:spChg>
        <pc:spChg chg="add mod">
          <ac:chgData name="Marie Tatiana Forconi" userId="65a3a94a7c6d30ab" providerId="LiveId" clId="{409419D0-1EA5-4CD9-88D6-CD9FD947B87C}" dt="2025-07-15T05:23:13.180" v="2944" actId="20577"/>
          <ac:spMkLst>
            <pc:docMk/>
            <pc:sldMk cId="921862860" sldId="2618"/>
            <ac:spMk id="21" creationId="{707F8193-FB42-BA0B-BCD1-EDCEE2456189}"/>
          </ac:spMkLst>
        </pc:spChg>
        <pc:spChg chg="add mod">
          <ac:chgData name="Marie Tatiana Forconi" userId="65a3a94a7c6d30ab" providerId="LiveId" clId="{409419D0-1EA5-4CD9-88D6-CD9FD947B87C}" dt="2025-07-15T05:23:19.990" v="2947" actId="208"/>
          <ac:spMkLst>
            <pc:docMk/>
            <pc:sldMk cId="921862860" sldId="2618"/>
            <ac:spMk id="22" creationId="{8B5C882D-0195-5B7A-35A9-FDD1F9FF1180}"/>
          </ac:spMkLst>
        </pc:spChg>
        <pc:graphicFrameChg chg="mod">
          <ac:chgData name="Marie Tatiana Forconi" userId="65a3a94a7c6d30ab" providerId="LiveId" clId="{409419D0-1EA5-4CD9-88D6-CD9FD947B87C}" dt="2025-07-15T05:21:47.398" v="2905" actId="1076"/>
          <ac:graphicFrameMkLst>
            <pc:docMk/>
            <pc:sldMk cId="921862860" sldId="2618"/>
            <ac:graphicFrameMk id="16" creationId="{FD26B2E4-B2DE-AB82-BCCA-2BA8938A4C14}"/>
          </ac:graphicFrameMkLst>
        </pc:graphicFrameChg>
        <pc:cxnChg chg="add mod">
          <ac:chgData name="Marie Tatiana Forconi" userId="65a3a94a7c6d30ab" providerId="LiveId" clId="{409419D0-1EA5-4CD9-88D6-CD9FD947B87C}" dt="2025-07-15T05:22:07.169" v="2906"/>
          <ac:cxnSpMkLst>
            <pc:docMk/>
            <pc:sldMk cId="921862860" sldId="2618"/>
            <ac:cxnSpMk id="8" creationId="{AD8B81E6-FDBD-2732-3A71-939E080E935A}"/>
          </ac:cxnSpMkLst>
        </pc:cxnChg>
      </pc:sldChg>
      <pc:sldChg chg="addSp delSp modSp add mod setBg delDesignElem">
        <pc:chgData name="Marie Tatiana Forconi" userId="65a3a94a7c6d30ab" providerId="LiveId" clId="{409419D0-1EA5-4CD9-88D6-CD9FD947B87C}" dt="2025-07-15T05:21:23.278" v="2901" actId="207"/>
        <pc:sldMkLst>
          <pc:docMk/>
          <pc:sldMk cId="2515473944" sldId="2619"/>
        </pc:sldMkLst>
        <pc:spChg chg="add mod">
          <ac:chgData name="Marie Tatiana Forconi" userId="65a3a94a7c6d30ab" providerId="LiveId" clId="{409419D0-1EA5-4CD9-88D6-CD9FD947B87C}" dt="2025-07-15T05:06:14.903" v="2066"/>
          <ac:spMkLst>
            <pc:docMk/>
            <pc:sldMk cId="2515473944" sldId="2619"/>
            <ac:spMk id="3" creationId="{210449A0-B627-63FF-538F-D8872B543B97}"/>
          </ac:spMkLst>
        </pc:spChg>
        <pc:spChg chg="add mod">
          <ac:chgData name="Marie Tatiana Forconi" userId="65a3a94a7c6d30ab" providerId="LiveId" clId="{409419D0-1EA5-4CD9-88D6-CD9FD947B87C}" dt="2025-07-15T05:17:48.893" v="2769" actId="1076"/>
          <ac:spMkLst>
            <pc:docMk/>
            <pc:sldMk cId="2515473944" sldId="2619"/>
            <ac:spMk id="4" creationId="{4001781D-C62C-BFDB-4414-54E3CD1B1269}"/>
          </ac:spMkLst>
        </pc:spChg>
        <pc:spChg chg="add mod">
          <ac:chgData name="Marie Tatiana Forconi" userId="65a3a94a7c6d30ab" providerId="LiveId" clId="{409419D0-1EA5-4CD9-88D6-CD9FD947B87C}" dt="2025-07-15T05:17:38.922" v="2767" actId="1076"/>
          <ac:spMkLst>
            <pc:docMk/>
            <pc:sldMk cId="2515473944" sldId="2619"/>
            <ac:spMk id="5" creationId="{5FE9F01C-DA3A-C833-59B8-D8CA9CDBBEC4}"/>
          </ac:spMkLst>
        </pc:spChg>
        <pc:spChg chg="add mod">
          <ac:chgData name="Marie Tatiana Forconi" userId="65a3a94a7c6d30ab" providerId="LiveId" clId="{409419D0-1EA5-4CD9-88D6-CD9FD947B87C}" dt="2025-07-15T05:17:42.897" v="2768" actId="1076"/>
          <ac:spMkLst>
            <pc:docMk/>
            <pc:sldMk cId="2515473944" sldId="2619"/>
            <ac:spMk id="6" creationId="{6C3D0ECD-5F3D-377D-508C-924AFFA2E868}"/>
          </ac:spMkLst>
        </pc:spChg>
        <pc:spChg chg="add mod">
          <ac:chgData name="Marie Tatiana Forconi" userId="65a3a94a7c6d30ab" providerId="LiveId" clId="{409419D0-1EA5-4CD9-88D6-CD9FD947B87C}" dt="2025-07-15T05:18:21.662" v="2798" actId="1076"/>
          <ac:spMkLst>
            <pc:docMk/>
            <pc:sldMk cId="2515473944" sldId="2619"/>
            <ac:spMk id="9" creationId="{D9FB8B8E-B44F-403F-78F0-DB6C8E4F32A0}"/>
          </ac:spMkLst>
        </pc:spChg>
        <pc:spChg chg="del">
          <ac:chgData name="Marie Tatiana Forconi" userId="65a3a94a7c6d30ab" providerId="LiveId" clId="{409419D0-1EA5-4CD9-88D6-CD9FD947B87C}" dt="2025-07-15T05:05:39.029" v="2056"/>
          <ac:spMkLst>
            <pc:docMk/>
            <pc:sldMk cId="2515473944" sldId="2619"/>
            <ac:spMk id="10" creationId="{25A61CD7-2DA1-F9F5-4011-2345BBF28EAC}"/>
          </ac:spMkLst>
        </pc:spChg>
        <pc:spChg chg="del">
          <ac:chgData name="Marie Tatiana Forconi" userId="65a3a94a7c6d30ab" providerId="LiveId" clId="{409419D0-1EA5-4CD9-88D6-CD9FD947B87C}" dt="2025-07-15T05:05:39.029" v="2056"/>
          <ac:spMkLst>
            <pc:docMk/>
            <pc:sldMk cId="2515473944" sldId="2619"/>
            <ac:spMk id="12" creationId="{74411833-4B73-65CB-1B51-A27FE64A833E}"/>
          </ac:spMkLst>
        </pc:spChg>
        <pc:spChg chg="del">
          <ac:chgData name="Marie Tatiana Forconi" userId="65a3a94a7c6d30ab" providerId="LiveId" clId="{409419D0-1EA5-4CD9-88D6-CD9FD947B87C}" dt="2025-07-15T05:05:39.029" v="2056"/>
          <ac:spMkLst>
            <pc:docMk/>
            <pc:sldMk cId="2515473944" sldId="2619"/>
            <ac:spMk id="14" creationId="{468375DA-A9F8-9E1D-B410-D9BE401FEA37}"/>
          </ac:spMkLst>
        </pc:spChg>
        <pc:spChg chg="add mod">
          <ac:chgData name="Marie Tatiana Forconi" userId="65a3a94a7c6d30ab" providerId="LiveId" clId="{409419D0-1EA5-4CD9-88D6-CD9FD947B87C}" dt="2025-07-15T05:18:43.952" v="2809" actId="1076"/>
          <ac:spMkLst>
            <pc:docMk/>
            <pc:sldMk cId="2515473944" sldId="2619"/>
            <ac:spMk id="18" creationId="{277BAFE9-A8DB-608D-D2FC-ABE4A86F2302}"/>
          </ac:spMkLst>
        </pc:spChg>
        <pc:spChg chg="add mod">
          <ac:chgData name="Marie Tatiana Forconi" userId="65a3a94a7c6d30ab" providerId="LiveId" clId="{409419D0-1EA5-4CD9-88D6-CD9FD947B87C}" dt="2025-07-15T05:19:06.684" v="2832" actId="207"/>
          <ac:spMkLst>
            <pc:docMk/>
            <pc:sldMk cId="2515473944" sldId="2619"/>
            <ac:spMk id="19" creationId="{9D792D17-7FA9-92AD-93AC-E17507E86FAC}"/>
          </ac:spMkLst>
        </pc:spChg>
        <pc:spChg chg="add mod">
          <ac:chgData name="Marie Tatiana Forconi" userId="65a3a94a7c6d30ab" providerId="LiveId" clId="{409419D0-1EA5-4CD9-88D6-CD9FD947B87C}" dt="2025-07-15T05:19:13.261" v="2835" actId="20577"/>
          <ac:spMkLst>
            <pc:docMk/>
            <pc:sldMk cId="2515473944" sldId="2619"/>
            <ac:spMk id="20" creationId="{F6250E0A-B747-CBE9-321E-BEBFBF13C54B}"/>
          </ac:spMkLst>
        </pc:spChg>
        <pc:spChg chg="add mod">
          <ac:chgData name="Marie Tatiana Forconi" userId="65a3a94a7c6d30ab" providerId="LiveId" clId="{409419D0-1EA5-4CD9-88D6-CD9FD947B87C}" dt="2025-07-15T05:19:50.827" v="2841" actId="208"/>
          <ac:spMkLst>
            <pc:docMk/>
            <pc:sldMk cId="2515473944" sldId="2619"/>
            <ac:spMk id="21" creationId="{640AFD45-68B0-5F61-8B65-2A42D8FC421A}"/>
          </ac:spMkLst>
        </pc:spChg>
        <pc:spChg chg="add mod">
          <ac:chgData name="Marie Tatiana Forconi" userId="65a3a94a7c6d30ab" providerId="LiveId" clId="{409419D0-1EA5-4CD9-88D6-CD9FD947B87C}" dt="2025-07-15T05:21:10.139" v="2897" actId="1076"/>
          <ac:spMkLst>
            <pc:docMk/>
            <pc:sldMk cId="2515473944" sldId="2619"/>
            <ac:spMk id="22" creationId="{A66C650F-7713-37CD-31CD-5D7009878F1A}"/>
          </ac:spMkLst>
        </pc:spChg>
        <pc:spChg chg="add mod">
          <ac:chgData name="Marie Tatiana Forconi" userId="65a3a94a7c6d30ab" providerId="LiveId" clId="{409419D0-1EA5-4CD9-88D6-CD9FD947B87C}" dt="2025-07-15T05:21:23.278" v="2901" actId="207"/>
          <ac:spMkLst>
            <pc:docMk/>
            <pc:sldMk cId="2515473944" sldId="2619"/>
            <ac:spMk id="23" creationId="{9B7851D1-56A4-962C-F20C-BE48B50D6AF6}"/>
          </ac:spMkLst>
        </pc:spChg>
        <pc:cxnChg chg="add">
          <ac:chgData name="Marie Tatiana Forconi" userId="65a3a94a7c6d30ab" providerId="LiveId" clId="{409419D0-1EA5-4CD9-88D6-CD9FD947B87C}" dt="2025-07-15T05:17:55.223" v="2770" actId="11529"/>
          <ac:cxnSpMkLst>
            <pc:docMk/>
            <pc:sldMk cId="2515473944" sldId="2619"/>
            <ac:cxnSpMk id="8" creationId="{13D0CA94-DDC9-3D83-33D0-D0AF62D52F91}"/>
          </ac:cxnSpMkLst>
        </pc:cxnChg>
        <pc:cxnChg chg="add">
          <ac:chgData name="Marie Tatiana Forconi" userId="65a3a94a7c6d30ab" providerId="LiveId" clId="{409419D0-1EA5-4CD9-88D6-CD9FD947B87C}" dt="2025-07-15T05:18:27.037" v="2799" actId="11529"/>
          <ac:cxnSpMkLst>
            <pc:docMk/>
            <pc:sldMk cId="2515473944" sldId="2619"/>
            <ac:cxnSpMk id="17" creationId="{3690B433-76C1-91BB-ECA5-C1F5856F00C3}"/>
          </ac:cxnSpMkLst>
        </pc:cxnChg>
      </pc:sldChg>
      <pc:sldChg chg="addSp delSp modSp add mod setBg delDesignElem">
        <pc:chgData name="Marie Tatiana Forconi" userId="65a3a94a7c6d30ab" providerId="LiveId" clId="{409419D0-1EA5-4CD9-88D6-CD9FD947B87C}" dt="2025-07-15T05:15:50.047" v="2671" actId="20577"/>
        <pc:sldMkLst>
          <pc:docMk/>
          <pc:sldMk cId="2682403213" sldId="2620"/>
        </pc:sldMkLst>
        <pc:spChg chg="add mod">
          <ac:chgData name="Marie Tatiana Forconi" userId="65a3a94a7c6d30ab" providerId="LiveId" clId="{409419D0-1EA5-4CD9-88D6-CD9FD947B87C}" dt="2025-07-15T05:06:15.858" v="2067"/>
          <ac:spMkLst>
            <pc:docMk/>
            <pc:sldMk cId="2682403213" sldId="2620"/>
            <ac:spMk id="4" creationId="{7F2BD023-E570-BA66-FC89-3DFD2AAFABB0}"/>
          </ac:spMkLst>
        </pc:spChg>
        <pc:spChg chg="add mod">
          <ac:chgData name="Marie Tatiana Forconi" userId="65a3a94a7c6d30ab" providerId="LiveId" clId="{409419D0-1EA5-4CD9-88D6-CD9FD947B87C}" dt="2025-07-15T05:13:58.321" v="2627"/>
          <ac:spMkLst>
            <pc:docMk/>
            <pc:sldMk cId="2682403213" sldId="2620"/>
            <ac:spMk id="5" creationId="{B39315B0-1D04-24D1-5FF8-52D2D4A3A5C9}"/>
          </ac:spMkLst>
        </pc:spChg>
        <pc:spChg chg="add mod">
          <ac:chgData name="Marie Tatiana Forconi" userId="65a3a94a7c6d30ab" providerId="LiveId" clId="{409419D0-1EA5-4CD9-88D6-CD9FD947B87C}" dt="2025-07-15T05:14:30.727" v="2653" actId="20577"/>
          <ac:spMkLst>
            <pc:docMk/>
            <pc:sldMk cId="2682403213" sldId="2620"/>
            <ac:spMk id="6" creationId="{45FDE88B-B64E-4F5F-267A-E6E808427B17}"/>
          </ac:spMkLst>
        </pc:spChg>
        <pc:spChg chg="add mod">
          <ac:chgData name="Marie Tatiana Forconi" userId="65a3a94a7c6d30ab" providerId="LiveId" clId="{409419D0-1EA5-4CD9-88D6-CD9FD947B87C}" dt="2025-07-15T05:14:49.007" v="2661" actId="20577"/>
          <ac:spMkLst>
            <pc:docMk/>
            <pc:sldMk cId="2682403213" sldId="2620"/>
            <ac:spMk id="7" creationId="{702EC70D-74C5-ED6E-7964-0ED10EE60E38}"/>
          </ac:spMkLst>
        </pc:spChg>
        <pc:spChg chg="add mod">
          <ac:chgData name="Marie Tatiana Forconi" userId="65a3a94a7c6d30ab" providerId="LiveId" clId="{409419D0-1EA5-4CD9-88D6-CD9FD947B87C}" dt="2025-07-15T05:15:35.139" v="2667" actId="1076"/>
          <ac:spMkLst>
            <pc:docMk/>
            <pc:sldMk cId="2682403213" sldId="2620"/>
            <ac:spMk id="9" creationId="{E33FE80F-7871-64CE-C8F9-4A1A0D2082B0}"/>
          </ac:spMkLst>
        </pc:spChg>
        <pc:spChg chg="del">
          <ac:chgData name="Marie Tatiana Forconi" userId="65a3a94a7c6d30ab" providerId="LiveId" clId="{409419D0-1EA5-4CD9-88D6-CD9FD947B87C}" dt="2025-07-15T05:05:39.029" v="2056"/>
          <ac:spMkLst>
            <pc:docMk/>
            <pc:sldMk cId="2682403213" sldId="2620"/>
            <ac:spMk id="10" creationId="{5C6B5F52-3E3D-828F-1730-054CCF8713C8}"/>
          </ac:spMkLst>
        </pc:spChg>
        <pc:spChg chg="del">
          <ac:chgData name="Marie Tatiana Forconi" userId="65a3a94a7c6d30ab" providerId="LiveId" clId="{409419D0-1EA5-4CD9-88D6-CD9FD947B87C}" dt="2025-07-15T05:05:39.029" v="2056"/>
          <ac:spMkLst>
            <pc:docMk/>
            <pc:sldMk cId="2682403213" sldId="2620"/>
            <ac:spMk id="12" creationId="{E74D0A0F-4190-A640-43FA-D523A9534C00}"/>
          </ac:spMkLst>
        </pc:spChg>
        <pc:spChg chg="mod">
          <ac:chgData name="Marie Tatiana Forconi" userId="65a3a94a7c6d30ab" providerId="LiveId" clId="{409419D0-1EA5-4CD9-88D6-CD9FD947B87C}" dt="2025-07-15T05:15:50.047" v="2671" actId="20577"/>
          <ac:spMkLst>
            <pc:docMk/>
            <pc:sldMk cId="2682403213" sldId="2620"/>
            <ac:spMk id="13" creationId="{98FE1C2B-F646-CB48-78AC-536BB34997B5}"/>
          </ac:spMkLst>
        </pc:spChg>
        <pc:spChg chg="del">
          <ac:chgData name="Marie Tatiana Forconi" userId="65a3a94a7c6d30ab" providerId="LiveId" clId="{409419D0-1EA5-4CD9-88D6-CD9FD947B87C}" dt="2025-07-15T05:05:39.029" v="2056"/>
          <ac:spMkLst>
            <pc:docMk/>
            <pc:sldMk cId="2682403213" sldId="2620"/>
            <ac:spMk id="14" creationId="{5F012365-0669-98D9-A94A-67A0ACD36BFE}"/>
          </ac:spMkLst>
        </pc:spChg>
        <pc:spChg chg="mod">
          <ac:chgData name="Marie Tatiana Forconi" userId="65a3a94a7c6d30ab" providerId="LiveId" clId="{409419D0-1EA5-4CD9-88D6-CD9FD947B87C}" dt="2025-07-15T05:13:42.251" v="2625" actId="1076"/>
          <ac:spMkLst>
            <pc:docMk/>
            <pc:sldMk cId="2682403213" sldId="2620"/>
            <ac:spMk id="15" creationId="{17CE11B0-2012-5025-2339-D7A8137CF446}"/>
          </ac:spMkLst>
        </pc:spChg>
        <pc:spChg chg="add mod">
          <ac:chgData name="Marie Tatiana Forconi" userId="65a3a94a7c6d30ab" providerId="LiveId" clId="{409419D0-1EA5-4CD9-88D6-CD9FD947B87C}" dt="2025-07-15T05:15:32.594" v="2666" actId="1076"/>
          <ac:spMkLst>
            <pc:docMk/>
            <pc:sldMk cId="2682403213" sldId="2620"/>
            <ac:spMk id="17" creationId="{D5F6E6F7-4830-5257-65CB-8E64B9BB9477}"/>
          </ac:spMkLst>
        </pc:spChg>
        <pc:spChg chg="add mod">
          <ac:chgData name="Marie Tatiana Forconi" userId="65a3a94a7c6d30ab" providerId="LiveId" clId="{409419D0-1EA5-4CD9-88D6-CD9FD947B87C}" dt="2025-07-15T05:15:22.129" v="2664" actId="14100"/>
          <ac:spMkLst>
            <pc:docMk/>
            <pc:sldMk cId="2682403213" sldId="2620"/>
            <ac:spMk id="18" creationId="{9954EBF8-2318-E71D-7F8B-3929B612D7DB}"/>
          </ac:spMkLst>
        </pc:spChg>
        <pc:spChg chg="add mod">
          <ac:chgData name="Marie Tatiana Forconi" userId="65a3a94a7c6d30ab" providerId="LiveId" clId="{409419D0-1EA5-4CD9-88D6-CD9FD947B87C}" dt="2025-07-15T05:15:29.853" v="2665" actId="1076"/>
          <ac:spMkLst>
            <pc:docMk/>
            <pc:sldMk cId="2682403213" sldId="2620"/>
            <ac:spMk id="19" creationId="{2562316F-B319-6AF8-6FBC-A76785419E13}"/>
          </ac:spMkLst>
        </pc:spChg>
        <pc:spChg chg="add mod">
          <ac:chgData name="Marie Tatiana Forconi" userId="65a3a94a7c6d30ab" providerId="LiveId" clId="{409419D0-1EA5-4CD9-88D6-CD9FD947B87C}" dt="2025-07-15T05:15:43.983" v="2670" actId="208"/>
          <ac:spMkLst>
            <pc:docMk/>
            <pc:sldMk cId="2682403213" sldId="2620"/>
            <ac:spMk id="22" creationId="{4143EE2D-2633-DDD8-12C9-7907324F7FE7}"/>
          </ac:spMkLst>
        </pc:spChg>
        <pc:graphicFrameChg chg="mod">
          <ac:chgData name="Marie Tatiana Forconi" userId="65a3a94a7c6d30ab" providerId="LiveId" clId="{409419D0-1EA5-4CD9-88D6-CD9FD947B87C}" dt="2025-07-15T05:13:47.319" v="2626" actId="1076"/>
          <ac:graphicFrameMkLst>
            <pc:docMk/>
            <pc:sldMk cId="2682403213" sldId="2620"/>
            <ac:graphicFrameMk id="16" creationId="{2D345248-309B-5348-FB08-618D05108433}"/>
          </ac:graphicFrameMkLst>
        </pc:graphicFrameChg>
        <pc:cxnChg chg="add mod">
          <ac:chgData name="Marie Tatiana Forconi" userId="65a3a94a7c6d30ab" providerId="LiveId" clId="{409419D0-1EA5-4CD9-88D6-CD9FD947B87C}" dt="2025-07-15T05:15:22.129" v="2664" actId="14100"/>
          <ac:cxnSpMkLst>
            <pc:docMk/>
            <pc:sldMk cId="2682403213" sldId="2620"/>
            <ac:cxnSpMk id="8" creationId="{AA907B10-6B0C-469F-00CF-1935EF23867A}"/>
          </ac:cxnSpMkLst>
        </pc:cxnChg>
        <pc:cxnChg chg="add mod">
          <ac:chgData name="Marie Tatiana Forconi" userId="65a3a94a7c6d30ab" providerId="LiveId" clId="{409419D0-1EA5-4CD9-88D6-CD9FD947B87C}" dt="2025-07-15T05:15:22.129" v="2664" actId="14100"/>
          <ac:cxnSpMkLst>
            <pc:docMk/>
            <pc:sldMk cId="2682403213" sldId="2620"/>
            <ac:cxnSpMk id="11" creationId="{E5725526-27A2-3D72-0A05-4ADE4C0F7AC2}"/>
          </ac:cxnSpMkLst>
        </pc:cxnChg>
      </pc:sldChg>
      <pc:sldChg chg="addSp delSp modSp add mod ord setBg delDesignElem">
        <pc:chgData name="Marie Tatiana Forconi" userId="65a3a94a7c6d30ab" providerId="LiveId" clId="{409419D0-1EA5-4CD9-88D6-CD9FD947B87C}" dt="2025-07-15T05:15:57.521" v="2674"/>
        <pc:sldMkLst>
          <pc:docMk/>
          <pc:sldMk cId="638910259" sldId="2621"/>
        </pc:sldMkLst>
        <pc:spChg chg="add mod">
          <ac:chgData name="Marie Tatiana Forconi" userId="65a3a94a7c6d30ab" providerId="LiveId" clId="{409419D0-1EA5-4CD9-88D6-CD9FD947B87C}" dt="2025-07-15T05:06:16.858" v="2068"/>
          <ac:spMkLst>
            <pc:docMk/>
            <pc:sldMk cId="638910259" sldId="2621"/>
            <ac:spMk id="2" creationId="{71171BDC-80E9-EBF4-4A21-535C1DD0CDD3}"/>
          </ac:spMkLst>
        </pc:spChg>
        <pc:spChg chg="add mod">
          <ac:chgData name="Marie Tatiana Forconi" userId="65a3a94a7c6d30ab" providerId="LiveId" clId="{409419D0-1EA5-4CD9-88D6-CD9FD947B87C}" dt="2025-07-15T05:13:01.713" v="2622" actId="113"/>
          <ac:spMkLst>
            <pc:docMk/>
            <pc:sldMk cId="638910259" sldId="2621"/>
            <ac:spMk id="3" creationId="{63247CA4-2B8C-41C2-8B56-DC61DB12D2AB}"/>
          </ac:spMkLst>
        </pc:spChg>
        <pc:spChg chg="add mod">
          <ac:chgData name="Marie Tatiana Forconi" userId="65a3a94a7c6d30ab" providerId="LiveId" clId="{409419D0-1EA5-4CD9-88D6-CD9FD947B87C}" dt="2025-07-15T05:10:56.400" v="2520" actId="20577"/>
          <ac:spMkLst>
            <pc:docMk/>
            <pc:sldMk cId="638910259" sldId="2621"/>
            <ac:spMk id="4" creationId="{54A979DD-4026-6F66-B7F7-77A74A0277B7}"/>
          </ac:spMkLst>
        </pc:spChg>
        <pc:spChg chg="add mod">
          <ac:chgData name="Marie Tatiana Forconi" userId="65a3a94a7c6d30ab" providerId="LiveId" clId="{409419D0-1EA5-4CD9-88D6-CD9FD947B87C}" dt="2025-07-15T05:11:37.815" v="2554" actId="1076"/>
          <ac:spMkLst>
            <pc:docMk/>
            <pc:sldMk cId="638910259" sldId="2621"/>
            <ac:spMk id="6" creationId="{2E1DCEC3-53BE-5AD0-19D2-B38D0B4B4C1A}"/>
          </ac:spMkLst>
        </pc:spChg>
        <pc:spChg chg="add mod">
          <ac:chgData name="Marie Tatiana Forconi" userId="65a3a94a7c6d30ab" providerId="LiveId" clId="{409419D0-1EA5-4CD9-88D6-CD9FD947B87C}" dt="2025-07-15T05:12:00.081" v="2586" actId="207"/>
          <ac:spMkLst>
            <pc:docMk/>
            <pc:sldMk cId="638910259" sldId="2621"/>
            <ac:spMk id="9" creationId="{04129625-4F68-6481-BC3C-51A0A5CC9659}"/>
          </ac:spMkLst>
        </pc:spChg>
        <pc:spChg chg="del">
          <ac:chgData name="Marie Tatiana Forconi" userId="65a3a94a7c6d30ab" providerId="LiveId" clId="{409419D0-1EA5-4CD9-88D6-CD9FD947B87C}" dt="2025-07-15T05:05:39.029" v="2056"/>
          <ac:spMkLst>
            <pc:docMk/>
            <pc:sldMk cId="638910259" sldId="2621"/>
            <ac:spMk id="10" creationId="{DD8809BA-22C4-9064-558C-E276242C1913}"/>
          </ac:spMkLst>
        </pc:spChg>
        <pc:spChg chg="del">
          <ac:chgData name="Marie Tatiana Forconi" userId="65a3a94a7c6d30ab" providerId="LiveId" clId="{409419D0-1EA5-4CD9-88D6-CD9FD947B87C}" dt="2025-07-15T05:05:39.029" v="2056"/>
          <ac:spMkLst>
            <pc:docMk/>
            <pc:sldMk cId="638910259" sldId="2621"/>
            <ac:spMk id="12" creationId="{95CCCE0F-7A58-0A79-AB97-7D1A8940386E}"/>
          </ac:spMkLst>
        </pc:spChg>
        <pc:spChg chg="mod">
          <ac:chgData name="Marie Tatiana Forconi" userId="65a3a94a7c6d30ab" providerId="LiveId" clId="{409419D0-1EA5-4CD9-88D6-CD9FD947B87C}" dt="2025-07-15T05:15:54.294" v="2672" actId="20577"/>
          <ac:spMkLst>
            <pc:docMk/>
            <pc:sldMk cId="638910259" sldId="2621"/>
            <ac:spMk id="13" creationId="{86706313-7ED9-75BD-9388-90B2AA75F71D}"/>
          </ac:spMkLst>
        </pc:spChg>
        <pc:spChg chg="del">
          <ac:chgData name="Marie Tatiana Forconi" userId="65a3a94a7c6d30ab" providerId="LiveId" clId="{409419D0-1EA5-4CD9-88D6-CD9FD947B87C}" dt="2025-07-15T05:05:39.029" v="2056"/>
          <ac:spMkLst>
            <pc:docMk/>
            <pc:sldMk cId="638910259" sldId="2621"/>
            <ac:spMk id="14" creationId="{8D5C39E6-D425-6653-7E92-A0F59EBD15FB}"/>
          </ac:spMkLst>
        </pc:spChg>
        <pc:spChg chg="add mod">
          <ac:chgData name="Marie Tatiana Forconi" userId="65a3a94a7c6d30ab" providerId="LiveId" clId="{409419D0-1EA5-4CD9-88D6-CD9FD947B87C}" dt="2025-07-15T05:12:23.184" v="2610" actId="2711"/>
          <ac:spMkLst>
            <pc:docMk/>
            <pc:sldMk cId="638910259" sldId="2621"/>
            <ac:spMk id="18" creationId="{B70F3E56-7037-DC14-3F9C-D7CD1E569F91}"/>
          </ac:spMkLst>
        </pc:spChg>
        <pc:spChg chg="add mod">
          <ac:chgData name="Marie Tatiana Forconi" userId="65a3a94a7c6d30ab" providerId="LiveId" clId="{409419D0-1EA5-4CD9-88D6-CD9FD947B87C}" dt="2025-07-15T05:12:32.377" v="2613" actId="208"/>
          <ac:spMkLst>
            <pc:docMk/>
            <pc:sldMk cId="638910259" sldId="2621"/>
            <ac:spMk id="19" creationId="{EB2576F0-3F1C-227E-9B87-BE6C2690DF70}"/>
          </ac:spMkLst>
        </pc:spChg>
        <pc:spChg chg="add mod">
          <ac:chgData name="Marie Tatiana Forconi" userId="65a3a94a7c6d30ab" providerId="LiveId" clId="{409419D0-1EA5-4CD9-88D6-CD9FD947B87C}" dt="2025-07-15T05:12:39.882" v="2616" actId="208"/>
          <ac:spMkLst>
            <pc:docMk/>
            <pc:sldMk cId="638910259" sldId="2621"/>
            <ac:spMk id="20" creationId="{34AC3CAA-F5FF-53D2-D989-FA8F232AE1CA}"/>
          </ac:spMkLst>
        </pc:spChg>
        <pc:spChg chg="add mod">
          <ac:chgData name="Marie Tatiana Forconi" userId="65a3a94a7c6d30ab" providerId="LiveId" clId="{409419D0-1EA5-4CD9-88D6-CD9FD947B87C}" dt="2025-07-15T05:12:51.947" v="2621" actId="208"/>
          <ac:spMkLst>
            <pc:docMk/>
            <pc:sldMk cId="638910259" sldId="2621"/>
            <ac:spMk id="21" creationId="{8F491D6E-2A98-79B0-551E-3C8360EBF660}"/>
          </ac:spMkLst>
        </pc:spChg>
        <pc:graphicFrameChg chg="mod">
          <ac:chgData name="Marie Tatiana Forconi" userId="65a3a94a7c6d30ab" providerId="LiveId" clId="{409419D0-1EA5-4CD9-88D6-CD9FD947B87C}" dt="2025-07-15T05:08:43.390" v="2213" actId="1076"/>
          <ac:graphicFrameMkLst>
            <pc:docMk/>
            <pc:sldMk cId="638910259" sldId="2621"/>
            <ac:graphicFrameMk id="16" creationId="{F9EC406A-EC0B-0449-C8B5-FD4CA84B138F}"/>
          </ac:graphicFrameMkLst>
        </pc:graphicFrameChg>
        <pc:cxnChg chg="add">
          <ac:chgData name="Marie Tatiana Forconi" userId="65a3a94a7c6d30ab" providerId="LiveId" clId="{409419D0-1EA5-4CD9-88D6-CD9FD947B87C}" dt="2025-07-15T05:11:44.405" v="2555" actId="11529"/>
          <ac:cxnSpMkLst>
            <pc:docMk/>
            <pc:sldMk cId="638910259" sldId="2621"/>
            <ac:cxnSpMk id="8" creationId="{3B23B239-30CA-C451-BAA2-E143166E2FAA}"/>
          </ac:cxnSpMkLst>
        </pc:cxnChg>
        <pc:cxnChg chg="add mod">
          <ac:chgData name="Marie Tatiana Forconi" userId="65a3a94a7c6d30ab" providerId="LiveId" clId="{409419D0-1EA5-4CD9-88D6-CD9FD947B87C}" dt="2025-07-15T05:12:05.912" v="2588" actId="13822"/>
          <ac:cxnSpMkLst>
            <pc:docMk/>
            <pc:sldMk cId="638910259" sldId="2621"/>
            <ac:cxnSpMk id="17" creationId="{0FC76EAB-BBA7-85FD-5DA2-A8D8BEAF49ED}"/>
          </ac:cxnSpMkLst>
        </pc:cxnChg>
      </pc:sldChg>
    </pc:docChg>
  </pc:docChgLst>
  <pc:docChgLst>
    <pc:chgData name="Marie Tatiana Forconi" userId="65a3a94a7c6d30ab" providerId="LiveId" clId="{8430D248-747A-4317-A88B-706A74C34106}"/>
    <pc:docChg chg="custSel addSld modSld modSection">
      <pc:chgData name="Marie Tatiana Forconi" userId="65a3a94a7c6d30ab" providerId="LiveId" clId="{8430D248-747A-4317-A88B-706A74C34106}" dt="2025-07-10T12:32:45.739" v="5935" actId="20577"/>
      <pc:docMkLst>
        <pc:docMk/>
      </pc:docMkLst>
      <pc:sldChg chg="addSp delSp modSp mod">
        <pc:chgData name="Marie Tatiana Forconi" userId="65a3a94a7c6d30ab" providerId="LiveId" clId="{8430D248-747A-4317-A88B-706A74C34106}" dt="2025-07-10T11:36:41.512" v="2745"/>
        <pc:sldMkLst>
          <pc:docMk/>
          <pc:sldMk cId="3806192917" sldId="2562"/>
        </pc:sldMkLst>
        <pc:picChg chg="add mod">
          <ac:chgData name="Marie Tatiana Forconi" userId="65a3a94a7c6d30ab" providerId="LiveId" clId="{8430D248-747A-4317-A88B-706A74C34106}" dt="2025-07-10T11:12:29.373" v="1567"/>
          <ac:picMkLst>
            <pc:docMk/>
            <pc:sldMk cId="3806192917" sldId="2562"/>
            <ac:picMk id="6" creationId="{35606F9C-2E3E-73CD-0195-366A8D8C9204}"/>
          </ac:picMkLst>
        </pc:picChg>
      </pc:sldChg>
      <pc:sldChg chg="addSp delSp modSp mod">
        <pc:chgData name="Marie Tatiana Forconi" userId="65a3a94a7c6d30ab" providerId="LiveId" clId="{8430D248-747A-4317-A88B-706A74C34106}" dt="2025-07-10T11:36:43.533" v="2746"/>
        <pc:sldMkLst>
          <pc:docMk/>
          <pc:sldMk cId="2382965387" sldId="2565"/>
        </pc:sldMkLst>
        <pc:spChg chg="mod">
          <ac:chgData name="Marie Tatiana Forconi" userId="65a3a94a7c6d30ab" providerId="LiveId" clId="{8430D248-747A-4317-A88B-706A74C34106}" dt="2025-07-10T11:16:01.011" v="1971" actId="20577"/>
          <ac:spMkLst>
            <pc:docMk/>
            <pc:sldMk cId="2382965387" sldId="2565"/>
            <ac:spMk id="13" creationId="{382B31F9-4A5F-3E0E-ED43-281B970D12D8}"/>
          </ac:spMkLst>
        </pc:spChg>
        <pc:graphicFrameChg chg="mod modGraphic">
          <ac:chgData name="Marie Tatiana Forconi" userId="65a3a94a7c6d30ab" providerId="LiveId" clId="{8430D248-747A-4317-A88B-706A74C34106}" dt="2025-07-10T11:21:41.290" v="2200" actId="20577"/>
          <ac:graphicFrameMkLst>
            <pc:docMk/>
            <pc:sldMk cId="2382965387" sldId="2565"/>
            <ac:graphicFrameMk id="16" creationId="{1350DCE2-0BDA-42EF-9FE6-BF3C10D0E255}"/>
          </ac:graphicFrameMkLst>
        </pc:graphicFrameChg>
        <pc:picChg chg="add mod">
          <ac:chgData name="Marie Tatiana Forconi" userId="65a3a94a7c6d30ab" providerId="LiveId" clId="{8430D248-747A-4317-A88B-706A74C34106}" dt="2025-07-10T11:12:35.379" v="1569"/>
          <ac:picMkLst>
            <pc:docMk/>
            <pc:sldMk cId="2382965387" sldId="2565"/>
            <ac:picMk id="19" creationId="{5358F7D6-0B5A-7798-097D-3D6BB3032780}"/>
          </ac:picMkLst>
        </pc:picChg>
      </pc:sldChg>
      <pc:sldChg chg="addSp delSp modSp mod">
        <pc:chgData name="Marie Tatiana Forconi" userId="65a3a94a7c6d30ab" providerId="LiveId" clId="{8430D248-747A-4317-A88B-706A74C34106}" dt="2025-07-10T11:12:21.554" v="1563"/>
        <pc:sldMkLst>
          <pc:docMk/>
          <pc:sldMk cId="3079279994" sldId="2584"/>
        </pc:sldMkLst>
        <pc:spChg chg="add mod">
          <ac:chgData name="Marie Tatiana Forconi" userId="65a3a94a7c6d30ab" providerId="LiveId" clId="{8430D248-747A-4317-A88B-706A74C34106}" dt="2025-07-10T10:47:25.860" v="1493" actId="1076"/>
          <ac:spMkLst>
            <pc:docMk/>
            <pc:sldMk cId="3079279994" sldId="2584"/>
            <ac:spMk id="6" creationId="{5E2ADA53-C2A2-D0DE-32D6-B2701B2D0437}"/>
          </ac:spMkLst>
        </pc:spChg>
        <pc:spChg chg="add mod">
          <ac:chgData name="Marie Tatiana Forconi" userId="65a3a94a7c6d30ab" providerId="LiveId" clId="{8430D248-747A-4317-A88B-706A74C34106}" dt="2025-07-10T10:47:44.484" v="1533" actId="207"/>
          <ac:spMkLst>
            <pc:docMk/>
            <pc:sldMk cId="3079279994" sldId="2584"/>
            <ac:spMk id="8" creationId="{CDF41941-2317-CC7E-B793-B595340BC67D}"/>
          </ac:spMkLst>
        </pc:spChg>
        <pc:picChg chg="add mod">
          <ac:chgData name="Marie Tatiana Forconi" userId="65a3a94a7c6d30ab" providerId="LiveId" clId="{8430D248-747A-4317-A88B-706A74C34106}" dt="2025-07-10T11:12:21.554" v="1563"/>
          <ac:picMkLst>
            <pc:docMk/>
            <pc:sldMk cId="3079279994" sldId="2584"/>
            <ac:picMk id="10" creationId="{F03A6F5F-052D-C174-D06D-1DA233B51C9C}"/>
          </ac:picMkLst>
        </pc:picChg>
      </pc:sldChg>
      <pc:sldChg chg="addSp delSp modSp mod">
        <pc:chgData name="Marie Tatiana Forconi" userId="65a3a94a7c6d30ab" providerId="LiveId" clId="{8430D248-747A-4317-A88B-706A74C34106}" dt="2025-07-10T11:36:40.041" v="2744"/>
        <pc:sldMkLst>
          <pc:docMk/>
          <pc:sldMk cId="906631256" sldId="2585"/>
        </pc:sldMkLst>
        <pc:spChg chg="add mod">
          <ac:chgData name="Marie Tatiana Forconi" userId="65a3a94a7c6d30ab" providerId="LiveId" clId="{8430D248-747A-4317-A88B-706A74C34106}" dt="2025-07-10T11:36:40.041" v="2744"/>
          <ac:spMkLst>
            <pc:docMk/>
            <pc:sldMk cId="906631256" sldId="2585"/>
            <ac:spMk id="12" creationId="{9592471C-87EE-A488-1E62-8340802D14AC}"/>
          </ac:spMkLst>
        </pc:spChg>
        <pc:picChg chg="add mod">
          <ac:chgData name="Marie Tatiana Forconi" userId="65a3a94a7c6d30ab" providerId="LiveId" clId="{8430D248-747A-4317-A88B-706A74C34106}" dt="2025-07-10T11:12:25.710" v="1565"/>
          <ac:picMkLst>
            <pc:docMk/>
            <pc:sldMk cId="906631256" sldId="2585"/>
            <ac:picMk id="11" creationId="{7D4BBA53-698B-9F0A-9753-3ADAC09C2A40}"/>
          </ac:picMkLst>
        </pc:picChg>
      </pc:sldChg>
      <pc:sldChg chg="addSp modSp mod">
        <pc:chgData name="Marie Tatiana Forconi" userId="65a3a94a7c6d30ab" providerId="LiveId" clId="{8430D248-747A-4317-A88B-706A74C34106}" dt="2025-07-10T12:32:45.739" v="5935" actId="20577"/>
        <pc:sldMkLst>
          <pc:docMk/>
          <pc:sldMk cId="2508068209" sldId="2597"/>
        </pc:sldMkLst>
        <pc:spChg chg="mod">
          <ac:chgData name="Marie Tatiana Forconi" userId="65a3a94a7c6d30ab" providerId="LiveId" clId="{8430D248-747A-4317-A88B-706A74C34106}" dt="2025-07-10T12:12:59.484" v="4994" actId="20577"/>
          <ac:spMkLst>
            <pc:docMk/>
            <pc:sldMk cId="2508068209" sldId="2597"/>
            <ac:spMk id="2" creationId="{A564A193-7C78-E426-7992-61089AD7224A}"/>
          </ac:spMkLst>
        </pc:spChg>
        <pc:spChg chg="mod">
          <ac:chgData name="Marie Tatiana Forconi" userId="65a3a94a7c6d30ab" providerId="LiveId" clId="{8430D248-747A-4317-A88B-706A74C34106}" dt="2025-07-10T12:32:45.739" v="5935" actId="20577"/>
          <ac:spMkLst>
            <pc:docMk/>
            <pc:sldMk cId="2508068209" sldId="2597"/>
            <ac:spMk id="3" creationId="{F635FB7A-E379-639E-1B45-003E68D6B20D}"/>
          </ac:spMkLst>
        </pc:spChg>
        <pc:picChg chg="add mod">
          <ac:chgData name="Marie Tatiana Forconi" userId="65a3a94a7c6d30ab" providerId="LiveId" clId="{8430D248-747A-4317-A88B-706A74C34106}" dt="2025-07-10T11:12:09.377" v="1560"/>
          <ac:picMkLst>
            <pc:docMk/>
            <pc:sldMk cId="2508068209" sldId="2597"/>
            <ac:picMk id="5" creationId="{BA256C72-6FCA-C201-7A2F-C25871DF0C0E}"/>
          </ac:picMkLst>
        </pc:picChg>
      </pc:sldChg>
      <pc:sldChg chg="addSp modSp">
        <pc:chgData name="Marie Tatiana Forconi" userId="65a3a94a7c6d30ab" providerId="LiveId" clId="{8430D248-747A-4317-A88B-706A74C34106}" dt="2025-07-10T11:37:03.068" v="2751"/>
        <pc:sldMkLst>
          <pc:docMk/>
          <pc:sldMk cId="815239959" sldId="2598"/>
        </pc:sldMkLst>
        <pc:spChg chg="add mod">
          <ac:chgData name="Marie Tatiana Forconi" userId="65a3a94a7c6d30ab" providerId="LiveId" clId="{8430D248-747A-4317-A88B-706A74C34106}" dt="2025-07-10T11:37:03.068" v="2751"/>
          <ac:spMkLst>
            <pc:docMk/>
            <pc:sldMk cId="815239959" sldId="2598"/>
            <ac:spMk id="23" creationId="{53A6E9C7-B10B-06C4-F6AB-C3540CC32210}"/>
          </ac:spMkLst>
        </pc:spChg>
        <pc:picChg chg="add mod">
          <ac:chgData name="Marie Tatiana Forconi" userId="65a3a94a7c6d30ab" providerId="LiveId" clId="{8430D248-747A-4317-A88B-706A74C34106}" dt="2025-07-10T11:12:11.367" v="1561"/>
          <ac:picMkLst>
            <pc:docMk/>
            <pc:sldMk cId="815239959" sldId="2598"/>
            <ac:picMk id="22" creationId="{B60A6F90-C243-6F87-3530-F200E1AA1121}"/>
          </ac:picMkLst>
        </pc:picChg>
      </pc:sldChg>
      <pc:sldChg chg="addSp modSp">
        <pc:chgData name="Marie Tatiana Forconi" userId="65a3a94a7c6d30ab" providerId="LiveId" clId="{8430D248-747A-4317-A88B-706A74C34106}" dt="2025-07-10T11:12:04.818" v="1558"/>
        <pc:sldMkLst>
          <pc:docMk/>
          <pc:sldMk cId="4262721075" sldId="2599"/>
        </pc:sldMkLst>
        <pc:picChg chg="add mod">
          <ac:chgData name="Marie Tatiana Forconi" userId="65a3a94a7c6d30ab" providerId="LiveId" clId="{8430D248-747A-4317-A88B-706A74C34106}" dt="2025-07-10T11:12:04.818" v="1558"/>
          <ac:picMkLst>
            <pc:docMk/>
            <pc:sldMk cId="4262721075" sldId="2599"/>
            <ac:picMk id="3" creationId="{AF524DDC-8B8D-E5F9-616E-461859BDF65D}"/>
          </ac:picMkLst>
        </pc:picChg>
      </pc:sldChg>
      <pc:sldChg chg="addSp modSp">
        <pc:chgData name="Marie Tatiana Forconi" userId="65a3a94a7c6d30ab" providerId="LiveId" clId="{8430D248-747A-4317-A88B-706A74C34106}" dt="2025-07-10T11:12:06.369" v="1559"/>
        <pc:sldMkLst>
          <pc:docMk/>
          <pc:sldMk cId="2982626167" sldId="2600"/>
        </pc:sldMkLst>
        <pc:picChg chg="add mod">
          <ac:chgData name="Marie Tatiana Forconi" userId="65a3a94a7c6d30ab" providerId="LiveId" clId="{8430D248-747A-4317-A88B-706A74C34106}" dt="2025-07-10T11:12:06.369" v="1559"/>
          <ac:picMkLst>
            <pc:docMk/>
            <pc:sldMk cId="2982626167" sldId="2600"/>
            <ac:picMk id="5" creationId="{7B9FE1C2-364D-88CB-5814-895605C0A890}"/>
          </ac:picMkLst>
        </pc:picChg>
      </pc:sldChg>
      <pc:sldChg chg="addSp modSp mod">
        <pc:chgData name="Marie Tatiana Forconi" userId="65a3a94a7c6d30ab" providerId="LiveId" clId="{8430D248-747A-4317-A88B-706A74C34106}" dt="2025-07-10T11:11:58.906" v="1557" actId="1036"/>
        <pc:sldMkLst>
          <pc:docMk/>
          <pc:sldMk cId="849928516" sldId="2601"/>
        </pc:sldMkLst>
        <pc:picChg chg="add mod">
          <ac:chgData name="Marie Tatiana Forconi" userId="65a3a94a7c6d30ab" providerId="LiveId" clId="{8430D248-747A-4317-A88B-706A74C34106}" dt="2025-07-10T11:11:58.906" v="1557" actId="1036"/>
          <ac:picMkLst>
            <pc:docMk/>
            <pc:sldMk cId="849928516" sldId="2601"/>
            <ac:picMk id="2" creationId="{84E66FC9-DEAE-3892-A347-DCD389FB13C4}"/>
          </ac:picMkLst>
        </pc:picChg>
      </pc:sldChg>
      <pc:sldChg chg="addSp delSp modSp mod">
        <pc:chgData name="Marie Tatiana Forconi" userId="65a3a94a7c6d30ab" providerId="LiveId" clId="{8430D248-747A-4317-A88B-706A74C34106}" dt="2025-07-10T11:12:49.442" v="1577"/>
        <pc:sldMkLst>
          <pc:docMk/>
          <pc:sldMk cId="3002504981" sldId="2602"/>
        </pc:sldMkLst>
        <pc:spChg chg="mod">
          <ac:chgData name="Marie Tatiana Forconi" userId="65a3a94a7c6d30ab" providerId="LiveId" clId="{8430D248-747A-4317-A88B-706A74C34106}" dt="2025-07-10T10:32:29.498" v="316" actId="20577"/>
          <ac:spMkLst>
            <pc:docMk/>
            <pc:sldMk cId="3002504981" sldId="2602"/>
            <ac:spMk id="13" creationId="{F712BC63-B1C4-F3DF-DA93-D7B3CF459F0E}"/>
          </ac:spMkLst>
        </pc:spChg>
        <pc:picChg chg="add mod">
          <ac:chgData name="Marie Tatiana Forconi" userId="65a3a94a7c6d30ab" providerId="LiveId" clId="{8430D248-747A-4317-A88B-706A74C34106}" dt="2025-07-10T11:12:49.442" v="1577"/>
          <ac:picMkLst>
            <pc:docMk/>
            <pc:sldMk cId="3002504981" sldId="2602"/>
            <ac:picMk id="3" creationId="{CC601138-ABEE-C6CE-C985-4341AEAB74F6}"/>
          </ac:picMkLst>
        </pc:picChg>
      </pc:sldChg>
      <pc:sldChg chg="addSp delSp modSp add mod">
        <pc:chgData name="Marie Tatiana Forconi" userId="65a3a94a7c6d30ab" providerId="LiveId" clId="{8430D248-747A-4317-A88B-706A74C34106}" dt="2025-07-10T11:12:45.804" v="1575"/>
        <pc:sldMkLst>
          <pc:docMk/>
          <pc:sldMk cId="3656226344" sldId="2603"/>
        </pc:sldMkLst>
        <pc:spChg chg="mod">
          <ac:chgData name="Marie Tatiana Forconi" userId="65a3a94a7c6d30ab" providerId="LiveId" clId="{8430D248-747A-4317-A88B-706A74C34106}" dt="2025-07-10T10:32:33.274" v="317" actId="20577"/>
          <ac:spMkLst>
            <pc:docMk/>
            <pc:sldMk cId="3656226344" sldId="2603"/>
            <ac:spMk id="13" creationId="{585C2EF5-DB58-A522-FF10-47DAC48C2E4D}"/>
          </ac:spMkLst>
        </pc:spChg>
        <pc:graphicFrameChg chg="modGraphic">
          <ac:chgData name="Marie Tatiana Forconi" userId="65a3a94a7c6d30ab" providerId="LiveId" clId="{8430D248-747A-4317-A88B-706A74C34106}" dt="2025-07-10T10:33:25.912" v="327" actId="20577"/>
          <ac:graphicFrameMkLst>
            <pc:docMk/>
            <pc:sldMk cId="3656226344" sldId="2603"/>
            <ac:graphicFrameMk id="16" creationId="{1DFD6C2E-CCA3-2283-CD3C-59CCF4998922}"/>
          </ac:graphicFrameMkLst>
        </pc:graphicFrameChg>
        <pc:picChg chg="add mod">
          <ac:chgData name="Marie Tatiana Forconi" userId="65a3a94a7c6d30ab" providerId="LiveId" clId="{8430D248-747A-4317-A88B-706A74C34106}" dt="2025-07-10T11:12:45.804" v="1575"/>
          <ac:picMkLst>
            <pc:docMk/>
            <pc:sldMk cId="3656226344" sldId="2603"/>
            <ac:picMk id="3" creationId="{A32F419A-0049-E1D1-24EA-7C40D1911697}"/>
          </ac:picMkLst>
        </pc:picChg>
      </pc:sldChg>
      <pc:sldChg chg="addSp delSp modSp add mod">
        <pc:chgData name="Marie Tatiana Forconi" userId="65a3a94a7c6d30ab" providerId="LiveId" clId="{8430D248-747A-4317-A88B-706A74C34106}" dt="2025-07-10T12:15:39.818" v="5160"/>
        <pc:sldMkLst>
          <pc:docMk/>
          <pc:sldMk cId="1836384146" sldId="2604"/>
        </pc:sldMkLst>
        <pc:graphicFrameChg chg="mod">
          <ac:chgData name="Marie Tatiana Forconi" userId="65a3a94a7c6d30ab" providerId="LiveId" clId="{8430D248-747A-4317-A88B-706A74C34106}" dt="2025-07-10T12:15:39.818" v="5160"/>
          <ac:graphicFrameMkLst>
            <pc:docMk/>
            <pc:sldMk cId="1836384146" sldId="2604"/>
            <ac:graphicFrameMk id="16" creationId="{B034165F-B993-4E8F-DF6B-BE8BB80E58E0}"/>
          </ac:graphicFrameMkLst>
        </pc:graphicFrameChg>
        <pc:picChg chg="add mod">
          <ac:chgData name="Marie Tatiana Forconi" userId="65a3a94a7c6d30ab" providerId="LiveId" clId="{8430D248-747A-4317-A88B-706A74C34106}" dt="2025-07-10T11:12:42.043" v="1573"/>
          <ac:picMkLst>
            <pc:docMk/>
            <pc:sldMk cId="1836384146" sldId="2604"/>
            <ac:picMk id="3" creationId="{7FD427E5-B39D-2A9E-7EA6-0D22A6EF26A9}"/>
          </ac:picMkLst>
        </pc:picChg>
      </pc:sldChg>
      <pc:sldChg chg="addSp delSp modSp add mod">
        <pc:chgData name="Marie Tatiana Forconi" userId="65a3a94a7c6d30ab" providerId="LiveId" clId="{8430D248-747A-4317-A88B-706A74C34106}" dt="2025-07-10T11:12:38.772" v="1571"/>
        <pc:sldMkLst>
          <pc:docMk/>
          <pc:sldMk cId="1238434271" sldId="2605"/>
        </pc:sldMkLst>
        <pc:picChg chg="add mod">
          <ac:chgData name="Marie Tatiana Forconi" userId="65a3a94a7c6d30ab" providerId="LiveId" clId="{8430D248-747A-4317-A88B-706A74C34106}" dt="2025-07-10T11:12:38.772" v="1571"/>
          <ac:picMkLst>
            <pc:docMk/>
            <pc:sldMk cId="1238434271" sldId="2605"/>
            <ac:picMk id="3" creationId="{67DF2A32-0667-4FF6-D7AF-13F8FE84EFF2}"/>
          </ac:picMkLst>
        </pc:picChg>
      </pc:sldChg>
      <pc:sldChg chg="addSp modSp add mod">
        <pc:chgData name="Marie Tatiana Forconi" userId="65a3a94a7c6d30ab" providerId="LiveId" clId="{8430D248-747A-4317-A88B-706A74C34106}" dt="2025-07-10T11:36:45.151" v="2747"/>
        <pc:sldMkLst>
          <pc:docMk/>
          <pc:sldMk cId="4221105822" sldId="2606"/>
        </pc:sldMkLst>
        <pc:spChg chg="mod">
          <ac:chgData name="Marie Tatiana Forconi" userId="65a3a94a7c6d30ab" providerId="LiveId" clId="{8430D248-747A-4317-A88B-706A74C34106}" dt="2025-07-10T11:22:01.482" v="2202" actId="20577"/>
          <ac:spMkLst>
            <pc:docMk/>
            <pc:sldMk cId="4221105822" sldId="2606"/>
            <ac:spMk id="13" creationId="{840392F2-E5B7-6C67-2791-2FCF0E7C8B2E}"/>
          </ac:spMkLst>
        </pc:spChg>
        <pc:graphicFrameChg chg="mod modGraphic">
          <ac:chgData name="Marie Tatiana Forconi" userId="65a3a94a7c6d30ab" providerId="LiveId" clId="{8430D248-747A-4317-A88B-706A74C34106}" dt="2025-07-10T11:33:58.386" v="2740" actId="1076"/>
          <ac:graphicFrameMkLst>
            <pc:docMk/>
            <pc:sldMk cId="4221105822" sldId="2606"/>
            <ac:graphicFrameMk id="16" creationId="{20123744-5FAA-6EF4-C4BE-F27E889F26A6}"/>
          </ac:graphicFrameMkLst>
        </pc:graphicFrameChg>
      </pc:sldChg>
      <pc:sldChg chg="addSp modSp add mod">
        <pc:chgData name="Marie Tatiana Forconi" userId="65a3a94a7c6d30ab" providerId="LiveId" clId="{8430D248-747A-4317-A88B-706A74C34106}" dt="2025-07-10T11:36:47.275" v="2748"/>
        <pc:sldMkLst>
          <pc:docMk/>
          <pc:sldMk cId="682164678" sldId="2607"/>
        </pc:sldMkLst>
        <pc:spChg chg="mod">
          <ac:chgData name="Marie Tatiana Forconi" userId="65a3a94a7c6d30ab" providerId="LiveId" clId="{8430D248-747A-4317-A88B-706A74C34106}" dt="2025-07-10T11:27:49.109" v="2352" actId="20577"/>
          <ac:spMkLst>
            <pc:docMk/>
            <pc:sldMk cId="682164678" sldId="2607"/>
            <ac:spMk id="13" creationId="{D1B85607-B9AD-C067-5CD6-F6E08E9FEEB4}"/>
          </ac:spMkLst>
        </pc:spChg>
        <pc:spChg chg="mod">
          <ac:chgData name="Marie Tatiana Forconi" userId="65a3a94a7c6d30ab" providerId="LiveId" clId="{8430D248-747A-4317-A88B-706A74C34106}" dt="2025-07-10T11:33:49.867" v="2738" actId="1076"/>
          <ac:spMkLst>
            <pc:docMk/>
            <pc:sldMk cId="682164678" sldId="2607"/>
            <ac:spMk id="15" creationId="{B201AE28-4BB8-6938-F3C1-2C22515C5194}"/>
          </ac:spMkLst>
        </pc:spChg>
        <pc:graphicFrameChg chg="mod modGraphic">
          <ac:chgData name="Marie Tatiana Forconi" userId="65a3a94a7c6d30ab" providerId="LiveId" clId="{8430D248-747A-4317-A88B-706A74C34106}" dt="2025-07-10T11:33:44.993" v="2737" actId="1076"/>
          <ac:graphicFrameMkLst>
            <pc:docMk/>
            <pc:sldMk cId="682164678" sldId="2607"/>
            <ac:graphicFrameMk id="16" creationId="{269A3450-9C50-1EE6-45E3-EFF1A8C61B78}"/>
          </ac:graphicFrameMkLst>
        </pc:graphicFrameChg>
      </pc:sldChg>
      <pc:sldChg chg="addSp modSp add mod">
        <pc:chgData name="Marie Tatiana Forconi" userId="65a3a94a7c6d30ab" providerId="LiveId" clId="{8430D248-747A-4317-A88B-706A74C34106}" dt="2025-07-10T11:36:48.123" v="2749"/>
        <pc:sldMkLst>
          <pc:docMk/>
          <pc:sldMk cId="2215217764" sldId="2608"/>
        </pc:sldMkLst>
        <pc:spChg chg="mod">
          <ac:chgData name="Marie Tatiana Forconi" userId="65a3a94a7c6d30ab" providerId="LiveId" clId="{8430D248-747A-4317-A88B-706A74C34106}" dt="2025-07-10T11:31:00.695" v="2509" actId="20577"/>
          <ac:spMkLst>
            <pc:docMk/>
            <pc:sldMk cId="2215217764" sldId="2608"/>
            <ac:spMk id="13" creationId="{8AA85D55-E400-AF67-7713-8B8FFA3AE4BF}"/>
          </ac:spMkLst>
        </pc:spChg>
        <pc:graphicFrameChg chg="mod modGraphic">
          <ac:chgData name="Marie Tatiana Forconi" userId="65a3a94a7c6d30ab" providerId="LiveId" clId="{8430D248-747A-4317-A88B-706A74C34106}" dt="2025-07-10T11:33:25.282" v="2735" actId="20577"/>
          <ac:graphicFrameMkLst>
            <pc:docMk/>
            <pc:sldMk cId="2215217764" sldId="2608"/>
            <ac:graphicFrameMk id="16" creationId="{2AD01FD6-D633-0C32-E698-02540D77ABFF}"/>
          </ac:graphicFrameMkLst>
        </pc:graphicFrameChg>
      </pc:sldChg>
      <pc:sldChg chg="addSp modSp add mod">
        <pc:chgData name="Marie Tatiana Forconi" userId="65a3a94a7c6d30ab" providerId="LiveId" clId="{8430D248-747A-4317-A88B-706A74C34106}" dt="2025-07-10T11:52:14.014" v="3974"/>
        <pc:sldMkLst>
          <pc:docMk/>
          <pc:sldMk cId="125965862" sldId="2609"/>
        </pc:sldMkLst>
        <pc:spChg chg="mod">
          <ac:chgData name="Marie Tatiana Forconi" userId="65a3a94a7c6d30ab" providerId="LiveId" clId="{8430D248-747A-4317-A88B-706A74C34106}" dt="2025-07-10T11:31:16.233" v="2512" actId="20577"/>
          <ac:spMkLst>
            <pc:docMk/>
            <pc:sldMk cId="125965862" sldId="2609"/>
            <ac:spMk id="13" creationId="{138F60D2-017A-D12C-1117-1228E708B415}"/>
          </ac:spMkLst>
        </pc:spChg>
        <pc:spChg chg="mod">
          <ac:chgData name="Marie Tatiana Forconi" userId="65a3a94a7c6d30ab" providerId="LiveId" clId="{8430D248-747A-4317-A88B-706A74C34106}" dt="2025-07-10T11:51:58.410" v="3946" actId="1076"/>
          <ac:spMkLst>
            <pc:docMk/>
            <pc:sldMk cId="125965862" sldId="2609"/>
            <ac:spMk id="15" creationId="{7B6486C6-970A-0C98-E8C9-5AFE415D178F}"/>
          </ac:spMkLst>
        </pc:spChg>
        <pc:graphicFrameChg chg="mod modGraphic">
          <ac:chgData name="Marie Tatiana Forconi" userId="65a3a94a7c6d30ab" providerId="LiveId" clId="{8430D248-747A-4317-A88B-706A74C34106}" dt="2025-07-10T11:52:14.014" v="3974"/>
          <ac:graphicFrameMkLst>
            <pc:docMk/>
            <pc:sldMk cId="125965862" sldId="2609"/>
            <ac:graphicFrameMk id="16" creationId="{ED678A5A-255A-334C-F846-6EFACA1C5F3F}"/>
          </ac:graphicFrameMkLst>
        </pc:graphicFrameChg>
      </pc:sldChg>
      <pc:sldChg chg="addSp delSp modSp add mod setBg delDesignElem">
        <pc:chgData name="Marie Tatiana Forconi" userId="65a3a94a7c6d30ab" providerId="LiveId" clId="{8430D248-747A-4317-A88B-706A74C34106}" dt="2025-07-10T11:58:37.282" v="4279" actId="14100"/>
        <pc:sldMkLst>
          <pc:docMk/>
          <pc:sldMk cId="1206880974" sldId="2610"/>
        </pc:sldMkLst>
      </pc:sldChg>
      <pc:sldChg chg="addSp delSp modSp add mod setBg delDesignElem">
        <pc:chgData name="Marie Tatiana Forconi" userId="65a3a94a7c6d30ab" providerId="LiveId" clId="{8430D248-747A-4317-A88B-706A74C34106}" dt="2025-07-10T11:59:48.738" v="4334" actId="208"/>
        <pc:sldMkLst>
          <pc:docMk/>
          <pc:sldMk cId="345277414" sldId="2611"/>
        </pc:sldMkLst>
      </pc:sldChg>
      <pc:sldChg chg="addSp delSp modSp add mod setBg delDesignElem">
        <pc:chgData name="Marie Tatiana Forconi" userId="65a3a94a7c6d30ab" providerId="LiveId" clId="{8430D248-747A-4317-A88B-706A74C34106}" dt="2025-07-10T12:00:35.772" v="4375" actId="208"/>
        <pc:sldMkLst>
          <pc:docMk/>
          <pc:sldMk cId="3799486323" sldId="2612"/>
        </pc:sldMkLst>
      </pc:sldChg>
      <pc:sldChg chg="addSp delSp modSp add mod setBg delDesignElem">
        <pc:chgData name="Marie Tatiana Forconi" userId="65a3a94a7c6d30ab" providerId="LiveId" clId="{8430D248-747A-4317-A88B-706A74C34106}" dt="2025-07-10T12:02:04.602" v="4535" actId="208"/>
        <pc:sldMkLst>
          <pc:docMk/>
          <pc:sldMk cId="3606772695" sldId="2613"/>
        </pc:sldMkLst>
      </pc:sldChg>
      <pc:sldChg chg="addSp delSp modSp add mod setBg delDesignElem">
        <pc:chgData name="Marie Tatiana Forconi" userId="65a3a94a7c6d30ab" providerId="LiveId" clId="{8430D248-747A-4317-A88B-706A74C34106}" dt="2025-07-10T12:06:59.102" v="4875" actId="208"/>
        <pc:sldMkLst>
          <pc:docMk/>
          <pc:sldMk cId="524573968" sldId="2614"/>
        </pc:sldMkLst>
      </pc:sldChg>
      <pc:sldChg chg="addSp delSp modSp add mod setBg delDesignElem">
        <pc:chgData name="Marie Tatiana Forconi" userId="65a3a94a7c6d30ab" providerId="LiveId" clId="{8430D248-747A-4317-A88B-706A74C34106}" dt="2025-07-10T12:11:13.549" v="4992" actId="208"/>
        <pc:sldMkLst>
          <pc:docMk/>
          <pc:sldMk cId="3633684550" sldId="2615"/>
        </pc:sldMkLst>
      </pc:sldChg>
      <pc:sldChg chg="addSp delSp modSp add mod setBg delDesignElem">
        <pc:chgData name="Marie Tatiana Forconi" userId="65a3a94a7c6d30ab" providerId="LiveId" clId="{8430D248-747A-4317-A88B-706A74C34106}" dt="2025-07-10T12:15:16.696" v="5158" actId="20577"/>
        <pc:sldMkLst>
          <pc:docMk/>
          <pc:sldMk cId="2465292737" sldId="2616"/>
        </pc:sldMkLst>
      </pc:sldChg>
      <pc:sldChg chg="addSp delSp modSp add mod setBg delDesignElem">
        <pc:chgData name="Marie Tatiana Forconi" userId="65a3a94a7c6d30ab" providerId="LiveId" clId="{8430D248-747A-4317-A88B-706A74C34106}" dt="2025-07-10T12:16:18.894" v="5191" actId="208"/>
        <pc:sldMkLst>
          <pc:docMk/>
          <pc:sldMk cId="3366200072" sldId="2617"/>
        </pc:sldMkLst>
      </pc:sldChg>
      <pc:sldChg chg="addSp delSp modSp add mod setBg delDesignElem">
        <pc:chgData name="Marie Tatiana Forconi" userId="65a3a94a7c6d30ab" providerId="LiveId" clId="{8430D248-747A-4317-A88B-706A74C34106}" dt="2025-07-10T12:20:40.462" v="5556" actId="6549"/>
        <pc:sldMkLst>
          <pc:docMk/>
          <pc:sldMk cId="3556906983" sldId="2618"/>
        </pc:sldMkLst>
      </pc:sldChg>
      <pc:sldChg chg="addSp delSp modSp add mod setBg delDesignElem">
        <pc:chgData name="Marie Tatiana Forconi" userId="65a3a94a7c6d30ab" providerId="LiveId" clId="{8430D248-747A-4317-A88B-706A74C34106}" dt="2025-07-10T12:23:56.601" v="5701" actId="208"/>
        <pc:sldMkLst>
          <pc:docMk/>
          <pc:sldMk cId="3652868757" sldId="2619"/>
        </pc:sldMkLst>
      </pc:sldChg>
      <pc:sldChg chg="addSp delSp modSp add mod setBg delDesignElem">
        <pc:chgData name="Marie Tatiana Forconi" userId="65a3a94a7c6d30ab" providerId="LiveId" clId="{8430D248-747A-4317-A88B-706A74C34106}" dt="2025-07-10T12:25:23.002" v="5832" actId="208"/>
        <pc:sldMkLst>
          <pc:docMk/>
          <pc:sldMk cId="1392812070" sldId="2620"/>
        </pc:sldMkLst>
      </pc:sldChg>
      <pc:sldChg chg="addSp delSp modSp add mod setBg delDesignElem">
        <pc:chgData name="Marie Tatiana Forconi" userId="65a3a94a7c6d30ab" providerId="LiveId" clId="{8430D248-747A-4317-A88B-706A74C34106}" dt="2025-07-10T12:28:09.034" v="5933" actId="1076"/>
        <pc:sldMkLst>
          <pc:docMk/>
          <pc:sldMk cId="2462414041" sldId="262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2BE738-3038-48AA-AF36-11AF2D3F05CE}" type="datetimeFigureOut">
              <a:rPr lang="it-IT" smtClean="0"/>
              <a:t>15/07/2025</a:t>
            </a:fld>
            <a:endParaRPr lang="it-IT"/>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it-IT"/>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07C41-8442-44AF-A01B-B93458D1A76E}" type="slidenum">
              <a:rPr lang="it-IT" smtClean="0"/>
              <a:t>‹N°›</a:t>
            </a:fld>
            <a:endParaRPr lang="it-IT"/>
          </a:p>
        </p:txBody>
      </p:sp>
    </p:spTree>
    <p:extLst>
      <p:ext uri="{BB962C8B-B14F-4D97-AF65-F5344CB8AC3E}">
        <p14:creationId xmlns:p14="http://schemas.microsoft.com/office/powerpoint/2010/main" val="3805008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it-IT"/>
              <a:t>
---
Nous commencerons par présenter le QCM en mathématiques, ses particularités et objectifs. Ensuite, nous détaillerons les principes d'une conception efficace. Puis, nous analyserons les avantages et les limites des QCM avant d’aborder leur intégration avec les outils numériques actuels.
Source de l’image : bibliothèque de contenu Microsoft 365
</a:t>
            </a:r>
          </a:p>
        </p:txBody>
      </p:sp>
      <p:sp>
        <p:nvSpPr>
          <p:cNvPr id="4" name="Espace réservé du numéro de diapositive 3"/>
          <p:cNvSpPr>
            <a:spLocks noGrp="1"/>
          </p:cNvSpPr>
          <p:nvPr>
            <p:ph type="sldNum" sz="quarter" idx="5"/>
          </p:nvPr>
        </p:nvSpPr>
        <p:spPr/>
        <p:txBody>
          <a:bodyPr/>
          <a:lstStyle/>
          <a:p>
            <a:fld id="{C215EDF9-AD33-4410-B22E-4E732CF324DE}" type="slidenum">
              <a:rPr lang="it-IT" smtClean="0"/>
              <a:t>3</a:t>
            </a:fld>
            <a:endParaRPr lang="it-IT"/>
          </a:p>
        </p:txBody>
      </p:sp>
    </p:spTree>
    <p:extLst>
      <p:ext uri="{BB962C8B-B14F-4D97-AF65-F5344CB8AC3E}">
        <p14:creationId xmlns:p14="http://schemas.microsoft.com/office/powerpoint/2010/main" val="22689265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C6587C-7B6C-AE6C-108E-DCB29A410C7E}"/>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28663C52-E2C4-998C-0BDE-FB6AC7AC5575}"/>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5980AF2-F163-1238-312E-0FD52F3138E4}"/>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48D501EF-A3DF-0B67-70F0-0D8CA973593C}"/>
              </a:ext>
            </a:extLst>
          </p:cNvPr>
          <p:cNvSpPr>
            <a:spLocks noGrp="1"/>
          </p:cNvSpPr>
          <p:nvPr>
            <p:ph type="sldNum" sz="quarter" idx="5"/>
          </p:nvPr>
        </p:nvSpPr>
        <p:spPr/>
        <p:txBody>
          <a:bodyPr/>
          <a:lstStyle/>
          <a:p>
            <a:fld id="{C215EDF9-AD33-4410-B22E-4E732CF324DE}" type="slidenum">
              <a:rPr lang="it-IT" smtClean="0"/>
              <a:t>12</a:t>
            </a:fld>
            <a:endParaRPr lang="it-IT"/>
          </a:p>
        </p:txBody>
      </p:sp>
    </p:spTree>
    <p:extLst>
      <p:ext uri="{BB962C8B-B14F-4D97-AF65-F5344CB8AC3E}">
        <p14:creationId xmlns:p14="http://schemas.microsoft.com/office/powerpoint/2010/main" val="2709251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3BE42A-0D79-5F32-1F59-303B02FB9022}"/>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193FAFB-ABD2-8861-D94D-FA0FBBC18F1E}"/>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035ED9F-57B4-1F62-0305-C503D79A6FD1}"/>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732DB647-5FFC-655C-E8D6-75F7A443055F}"/>
              </a:ext>
            </a:extLst>
          </p:cNvPr>
          <p:cNvSpPr>
            <a:spLocks noGrp="1"/>
          </p:cNvSpPr>
          <p:nvPr>
            <p:ph type="sldNum" sz="quarter" idx="5"/>
          </p:nvPr>
        </p:nvSpPr>
        <p:spPr/>
        <p:txBody>
          <a:bodyPr/>
          <a:lstStyle/>
          <a:p>
            <a:fld id="{C215EDF9-AD33-4410-B22E-4E732CF324DE}" type="slidenum">
              <a:rPr lang="it-IT" smtClean="0"/>
              <a:t>13</a:t>
            </a:fld>
            <a:endParaRPr lang="it-IT"/>
          </a:p>
        </p:txBody>
      </p:sp>
    </p:spTree>
    <p:extLst>
      <p:ext uri="{BB962C8B-B14F-4D97-AF65-F5344CB8AC3E}">
        <p14:creationId xmlns:p14="http://schemas.microsoft.com/office/powerpoint/2010/main" val="13583411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2372C8-634F-EC2C-B6D9-5756C96C898B}"/>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A5A29ECB-DD38-CA2F-D0BD-8DD6777BBA87}"/>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A10C023E-424D-08F9-5C62-4DD7BB7EBCED}"/>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8FBF07EB-2A41-D949-48F2-ACEB40D0B934}"/>
              </a:ext>
            </a:extLst>
          </p:cNvPr>
          <p:cNvSpPr>
            <a:spLocks noGrp="1"/>
          </p:cNvSpPr>
          <p:nvPr>
            <p:ph type="sldNum" sz="quarter" idx="5"/>
          </p:nvPr>
        </p:nvSpPr>
        <p:spPr/>
        <p:txBody>
          <a:bodyPr/>
          <a:lstStyle/>
          <a:p>
            <a:fld id="{C215EDF9-AD33-4410-B22E-4E732CF324DE}" type="slidenum">
              <a:rPr lang="it-IT" smtClean="0"/>
              <a:t>14</a:t>
            </a:fld>
            <a:endParaRPr lang="it-IT"/>
          </a:p>
        </p:txBody>
      </p:sp>
    </p:spTree>
    <p:extLst>
      <p:ext uri="{BB962C8B-B14F-4D97-AF65-F5344CB8AC3E}">
        <p14:creationId xmlns:p14="http://schemas.microsoft.com/office/powerpoint/2010/main" val="32846050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21DF00-3B07-15C1-B627-DECD6387FD66}"/>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28D7C689-05EE-62D6-70A6-43B4FAD3A709}"/>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C4FFC7F4-BC9C-7314-F516-1150A8637AD1}"/>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03CFB8A7-328C-996B-590E-20041AF19A74}"/>
              </a:ext>
            </a:extLst>
          </p:cNvPr>
          <p:cNvSpPr>
            <a:spLocks noGrp="1"/>
          </p:cNvSpPr>
          <p:nvPr>
            <p:ph type="sldNum" sz="quarter" idx="5"/>
          </p:nvPr>
        </p:nvSpPr>
        <p:spPr/>
        <p:txBody>
          <a:bodyPr/>
          <a:lstStyle/>
          <a:p>
            <a:fld id="{C215EDF9-AD33-4410-B22E-4E732CF324DE}" type="slidenum">
              <a:rPr lang="it-IT" smtClean="0"/>
              <a:t>15</a:t>
            </a:fld>
            <a:endParaRPr lang="it-IT"/>
          </a:p>
        </p:txBody>
      </p:sp>
    </p:spTree>
    <p:extLst>
      <p:ext uri="{BB962C8B-B14F-4D97-AF65-F5344CB8AC3E}">
        <p14:creationId xmlns:p14="http://schemas.microsoft.com/office/powerpoint/2010/main" val="27889430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CF315E-0F71-ADA6-DF9B-D5BD8AD541BE}"/>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22AAEB5B-0D55-638F-7226-C24BE84EBA33}"/>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3CD5EF6A-0275-C26F-CDC0-A6E95C736014}"/>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81AC1296-4E69-BA4B-4471-1F52F569FCBA}"/>
              </a:ext>
            </a:extLst>
          </p:cNvPr>
          <p:cNvSpPr>
            <a:spLocks noGrp="1"/>
          </p:cNvSpPr>
          <p:nvPr>
            <p:ph type="sldNum" sz="quarter" idx="5"/>
          </p:nvPr>
        </p:nvSpPr>
        <p:spPr/>
        <p:txBody>
          <a:bodyPr/>
          <a:lstStyle/>
          <a:p>
            <a:fld id="{C215EDF9-AD33-4410-B22E-4E732CF324DE}" type="slidenum">
              <a:rPr lang="it-IT" smtClean="0"/>
              <a:t>17</a:t>
            </a:fld>
            <a:endParaRPr lang="it-IT"/>
          </a:p>
        </p:txBody>
      </p:sp>
    </p:spTree>
    <p:extLst>
      <p:ext uri="{BB962C8B-B14F-4D97-AF65-F5344CB8AC3E}">
        <p14:creationId xmlns:p14="http://schemas.microsoft.com/office/powerpoint/2010/main" val="42532414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06BC23-8106-9EAF-4C3F-70EEBCA82B97}"/>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A9D64F1C-9C03-FE2E-9A11-499B6302753E}"/>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72FA693B-3B27-CFD1-E6BB-3EC3C0FA124E}"/>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B52B369F-6CC7-9E8C-949D-D57627D12070}"/>
              </a:ext>
            </a:extLst>
          </p:cNvPr>
          <p:cNvSpPr>
            <a:spLocks noGrp="1"/>
          </p:cNvSpPr>
          <p:nvPr>
            <p:ph type="sldNum" sz="quarter" idx="5"/>
          </p:nvPr>
        </p:nvSpPr>
        <p:spPr/>
        <p:txBody>
          <a:bodyPr/>
          <a:lstStyle/>
          <a:p>
            <a:fld id="{C215EDF9-AD33-4410-B22E-4E732CF324DE}" type="slidenum">
              <a:rPr lang="it-IT" smtClean="0"/>
              <a:t>18</a:t>
            </a:fld>
            <a:endParaRPr lang="it-IT"/>
          </a:p>
        </p:txBody>
      </p:sp>
    </p:spTree>
    <p:extLst>
      <p:ext uri="{BB962C8B-B14F-4D97-AF65-F5344CB8AC3E}">
        <p14:creationId xmlns:p14="http://schemas.microsoft.com/office/powerpoint/2010/main" val="36386418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CC4AAE-89C0-8BCC-C00E-1E4F0938D1F8}"/>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0EB099FC-F663-7406-EDA8-0036F31613B6}"/>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8FBB5421-9FA2-6828-7C65-47EBB0C432C9}"/>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98ED9997-6B3F-5381-BE2F-63B56349A5CA}"/>
              </a:ext>
            </a:extLst>
          </p:cNvPr>
          <p:cNvSpPr>
            <a:spLocks noGrp="1"/>
          </p:cNvSpPr>
          <p:nvPr>
            <p:ph type="sldNum" sz="quarter" idx="5"/>
          </p:nvPr>
        </p:nvSpPr>
        <p:spPr/>
        <p:txBody>
          <a:bodyPr/>
          <a:lstStyle/>
          <a:p>
            <a:fld id="{C215EDF9-AD33-4410-B22E-4E732CF324DE}" type="slidenum">
              <a:rPr lang="it-IT" smtClean="0"/>
              <a:t>19</a:t>
            </a:fld>
            <a:endParaRPr lang="it-IT"/>
          </a:p>
        </p:txBody>
      </p:sp>
    </p:spTree>
    <p:extLst>
      <p:ext uri="{BB962C8B-B14F-4D97-AF65-F5344CB8AC3E}">
        <p14:creationId xmlns:p14="http://schemas.microsoft.com/office/powerpoint/2010/main" val="29332075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6BBE00-A6AA-35DF-672C-0A9DD41A7A69}"/>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5EAB459D-58CE-AA56-A259-D529555279FA}"/>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2A0A24B6-6CEE-97A4-1609-D06DA5E77FF5}"/>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7485A553-1831-8C37-C1A9-11F4C4A7EFFC}"/>
              </a:ext>
            </a:extLst>
          </p:cNvPr>
          <p:cNvSpPr>
            <a:spLocks noGrp="1"/>
          </p:cNvSpPr>
          <p:nvPr>
            <p:ph type="sldNum" sz="quarter" idx="5"/>
          </p:nvPr>
        </p:nvSpPr>
        <p:spPr/>
        <p:txBody>
          <a:bodyPr/>
          <a:lstStyle/>
          <a:p>
            <a:fld id="{C215EDF9-AD33-4410-B22E-4E732CF324DE}" type="slidenum">
              <a:rPr lang="it-IT" smtClean="0"/>
              <a:t>20</a:t>
            </a:fld>
            <a:endParaRPr lang="it-IT"/>
          </a:p>
        </p:txBody>
      </p:sp>
    </p:spTree>
    <p:extLst>
      <p:ext uri="{BB962C8B-B14F-4D97-AF65-F5344CB8AC3E}">
        <p14:creationId xmlns:p14="http://schemas.microsoft.com/office/powerpoint/2010/main" val="15326137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2C23C-7873-8E1D-D50E-5D76090DDD32}"/>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6AFEEC88-CAF3-2D1A-4726-88E6FD15FE64}"/>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DC03BD5E-89B3-C561-559D-91786CCF86D3}"/>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327C62A5-7283-6187-F3A8-5682B80FA532}"/>
              </a:ext>
            </a:extLst>
          </p:cNvPr>
          <p:cNvSpPr>
            <a:spLocks noGrp="1"/>
          </p:cNvSpPr>
          <p:nvPr>
            <p:ph type="sldNum" sz="quarter" idx="5"/>
          </p:nvPr>
        </p:nvSpPr>
        <p:spPr/>
        <p:txBody>
          <a:bodyPr/>
          <a:lstStyle/>
          <a:p>
            <a:fld id="{C215EDF9-AD33-4410-B22E-4E732CF324DE}" type="slidenum">
              <a:rPr lang="it-IT" smtClean="0"/>
              <a:t>21</a:t>
            </a:fld>
            <a:endParaRPr lang="it-IT"/>
          </a:p>
        </p:txBody>
      </p:sp>
    </p:spTree>
    <p:extLst>
      <p:ext uri="{BB962C8B-B14F-4D97-AF65-F5344CB8AC3E}">
        <p14:creationId xmlns:p14="http://schemas.microsoft.com/office/powerpoint/2010/main" val="36536542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1867A1-DC41-6080-F61C-E57A23E05AB0}"/>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46DE4A56-3F2E-E079-0D97-AC560ADB191D}"/>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A9BBB3C7-3C75-FBC6-3A60-DFCAD4C22A37}"/>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9D53B0FD-98D3-58B2-E41E-572BEE24B546}"/>
              </a:ext>
            </a:extLst>
          </p:cNvPr>
          <p:cNvSpPr>
            <a:spLocks noGrp="1"/>
          </p:cNvSpPr>
          <p:nvPr>
            <p:ph type="sldNum" sz="quarter" idx="5"/>
          </p:nvPr>
        </p:nvSpPr>
        <p:spPr/>
        <p:txBody>
          <a:bodyPr/>
          <a:lstStyle/>
          <a:p>
            <a:fld id="{C215EDF9-AD33-4410-B22E-4E732CF324DE}" type="slidenum">
              <a:rPr lang="it-IT" smtClean="0"/>
              <a:t>22</a:t>
            </a:fld>
            <a:endParaRPr lang="it-IT"/>
          </a:p>
        </p:txBody>
      </p:sp>
    </p:spTree>
    <p:extLst>
      <p:ext uri="{BB962C8B-B14F-4D97-AF65-F5344CB8AC3E}">
        <p14:creationId xmlns:p14="http://schemas.microsoft.com/office/powerpoint/2010/main" val="3822440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p:cNvSpPr>
            <a:spLocks noGrp="1"/>
          </p:cNvSpPr>
          <p:nvPr>
            <p:ph type="sldNum" sz="quarter" idx="5"/>
          </p:nvPr>
        </p:nvSpPr>
        <p:spPr/>
        <p:txBody>
          <a:bodyPr/>
          <a:lstStyle/>
          <a:p>
            <a:fld id="{C215EDF9-AD33-4410-B22E-4E732CF324DE}" type="slidenum">
              <a:rPr lang="it-IT" smtClean="0"/>
              <a:t>4</a:t>
            </a:fld>
            <a:endParaRPr lang="it-IT"/>
          </a:p>
        </p:txBody>
      </p:sp>
    </p:spTree>
    <p:extLst>
      <p:ext uri="{BB962C8B-B14F-4D97-AF65-F5344CB8AC3E}">
        <p14:creationId xmlns:p14="http://schemas.microsoft.com/office/powerpoint/2010/main" val="23710996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179D1C-CB13-A219-F6E6-2CF9648328A9}"/>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4D59AC8F-BD29-CDE9-DA16-B7D7E58D92B7}"/>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EAD602BE-A0B4-11DE-E579-0579A5605A61}"/>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D20BFD11-D209-8BA4-0557-3E1DA31A9EA1}"/>
              </a:ext>
            </a:extLst>
          </p:cNvPr>
          <p:cNvSpPr>
            <a:spLocks noGrp="1"/>
          </p:cNvSpPr>
          <p:nvPr>
            <p:ph type="sldNum" sz="quarter" idx="5"/>
          </p:nvPr>
        </p:nvSpPr>
        <p:spPr/>
        <p:txBody>
          <a:bodyPr/>
          <a:lstStyle/>
          <a:p>
            <a:fld id="{C215EDF9-AD33-4410-B22E-4E732CF324DE}" type="slidenum">
              <a:rPr lang="it-IT" smtClean="0"/>
              <a:t>23</a:t>
            </a:fld>
            <a:endParaRPr lang="it-IT"/>
          </a:p>
        </p:txBody>
      </p:sp>
    </p:spTree>
    <p:extLst>
      <p:ext uri="{BB962C8B-B14F-4D97-AF65-F5344CB8AC3E}">
        <p14:creationId xmlns:p14="http://schemas.microsoft.com/office/powerpoint/2010/main" val="31206909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C3698D-4096-AA30-5FFD-5985C76BA612}"/>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6BF8B283-AC7F-3C4C-50CA-4D5705C9AD86}"/>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1FF4D332-C5A4-55C4-DDB6-A9C70569C320}"/>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4426A009-9B27-88CE-2516-170D5A48A612}"/>
              </a:ext>
            </a:extLst>
          </p:cNvPr>
          <p:cNvSpPr>
            <a:spLocks noGrp="1"/>
          </p:cNvSpPr>
          <p:nvPr>
            <p:ph type="sldNum" sz="quarter" idx="5"/>
          </p:nvPr>
        </p:nvSpPr>
        <p:spPr/>
        <p:txBody>
          <a:bodyPr/>
          <a:lstStyle/>
          <a:p>
            <a:fld id="{C215EDF9-AD33-4410-B22E-4E732CF324DE}" type="slidenum">
              <a:rPr lang="it-IT" smtClean="0"/>
              <a:t>24</a:t>
            </a:fld>
            <a:endParaRPr lang="it-IT"/>
          </a:p>
        </p:txBody>
      </p:sp>
    </p:spTree>
    <p:extLst>
      <p:ext uri="{BB962C8B-B14F-4D97-AF65-F5344CB8AC3E}">
        <p14:creationId xmlns:p14="http://schemas.microsoft.com/office/powerpoint/2010/main" val="11665940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C192C3-77D6-FE0C-0D22-9B2D788B903B}"/>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5A6EF36-D730-83BA-7C4F-49E3BC51B6A0}"/>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FE881B45-23BF-9D3A-737D-6B6EB090BC33}"/>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43F8CDAD-6AF1-0991-9385-026CFAD3025B}"/>
              </a:ext>
            </a:extLst>
          </p:cNvPr>
          <p:cNvSpPr>
            <a:spLocks noGrp="1"/>
          </p:cNvSpPr>
          <p:nvPr>
            <p:ph type="sldNum" sz="quarter" idx="5"/>
          </p:nvPr>
        </p:nvSpPr>
        <p:spPr/>
        <p:txBody>
          <a:bodyPr/>
          <a:lstStyle/>
          <a:p>
            <a:fld id="{C215EDF9-AD33-4410-B22E-4E732CF324DE}" type="slidenum">
              <a:rPr lang="it-IT" smtClean="0"/>
              <a:t>25</a:t>
            </a:fld>
            <a:endParaRPr lang="it-IT"/>
          </a:p>
        </p:txBody>
      </p:sp>
    </p:spTree>
    <p:extLst>
      <p:ext uri="{BB962C8B-B14F-4D97-AF65-F5344CB8AC3E}">
        <p14:creationId xmlns:p14="http://schemas.microsoft.com/office/powerpoint/2010/main" val="1040759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F5F955-A1BE-7EF5-DC25-338DD3398229}"/>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B0C01F67-62FF-1A7F-95FC-95A57552A0B0}"/>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E7829640-A25D-3EFE-1BFE-2B1B82AADC5C}"/>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2FE0D4AF-886E-BF3A-10CF-CE0F3A6F48F7}"/>
              </a:ext>
            </a:extLst>
          </p:cNvPr>
          <p:cNvSpPr>
            <a:spLocks noGrp="1"/>
          </p:cNvSpPr>
          <p:nvPr>
            <p:ph type="sldNum" sz="quarter" idx="5"/>
          </p:nvPr>
        </p:nvSpPr>
        <p:spPr/>
        <p:txBody>
          <a:bodyPr/>
          <a:lstStyle/>
          <a:p>
            <a:fld id="{C215EDF9-AD33-4410-B22E-4E732CF324DE}" type="slidenum">
              <a:rPr lang="it-IT" smtClean="0"/>
              <a:t>26</a:t>
            </a:fld>
            <a:endParaRPr lang="it-IT"/>
          </a:p>
        </p:txBody>
      </p:sp>
    </p:spTree>
    <p:extLst>
      <p:ext uri="{BB962C8B-B14F-4D97-AF65-F5344CB8AC3E}">
        <p14:creationId xmlns:p14="http://schemas.microsoft.com/office/powerpoint/2010/main" val="25549708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F1F1D-301B-49F7-E6AB-FAEBDAC1CD63}"/>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29641E08-5910-4521-41CB-A924D9F8927C}"/>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1F30496D-B7D0-0170-F32A-7E7841A08CB0}"/>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AA9109EA-9C50-011F-1B37-B1FB60FA9BEE}"/>
              </a:ext>
            </a:extLst>
          </p:cNvPr>
          <p:cNvSpPr>
            <a:spLocks noGrp="1"/>
          </p:cNvSpPr>
          <p:nvPr>
            <p:ph type="sldNum" sz="quarter" idx="5"/>
          </p:nvPr>
        </p:nvSpPr>
        <p:spPr/>
        <p:txBody>
          <a:bodyPr/>
          <a:lstStyle/>
          <a:p>
            <a:fld id="{C215EDF9-AD33-4410-B22E-4E732CF324DE}" type="slidenum">
              <a:rPr lang="it-IT" smtClean="0"/>
              <a:t>27</a:t>
            </a:fld>
            <a:endParaRPr lang="it-IT"/>
          </a:p>
        </p:txBody>
      </p:sp>
    </p:spTree>
    <p:extLst>
      <p:ext uri="{BB962C8B-B14F-4D97-AF65-F5344CB8AC3E}">
        <p14:creationId xmlns:p14="http://schemas.microsoft.com/office/powerpoint/2010/main" val="40958501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C4B9D0-CAB2-1588-F03B-76197AC03B46}"/>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322AD591-29EF-CA0F-8BA8-3451D577B60F}"/>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E7B34827-6E81-18F5-02E5-107D72E41E84}"/>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7F90E710-C0A3-6FA0-4DA1-26D923287854}"/>
              </a:ext>
            </a:extLst>
          </p:cNvPr>
          <p:cNvSpPr>
            <a:spLocks noGrp="1"/>
          </p:cNvSpPr>
          <p:nvPr>
            <p:ph type="sldNum" sz="quarter" idx="5"/>
          </p:nvPr>
        </p:nvSpPr>
        <p:spPr/>
        <p:txBody>
          <a:bodyPr/>
          <a:lstStyle/>
          <a:p>
            <a:fld id="{C215EDF9-AD33-4410-B22E-4E732CF324DE}" type="slidenum">
              <a:rPr lang="it-IT" smtClean="0"/>
              <a:t>28</a:t>
            </a:fld>
            <a:endParaRPr lang="it-IT"/>
          </a:p>
        </p:txBody>
      </p:sp>
    </p:spTree>
    <p:extLst>
      <p:ext uri="{BB962C8B-B14F-4D97-AF65-F5344CB8AC3E}">
        <p14:creationId xmlns:p14="http://schemas.microsoft.com/office/powerpoint/2010/main" val="1266946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0E4719-56DE-0FAF-5B9F-38B82DA7A7C3}"/>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E91DFBE7-01C0-AA2F-9C70-C00E329BEB9E}"/>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D4B6E955-A9BE-DD29-43B3-0A48B8C950AD}"/>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0C6EBD94-A3EA-273E-BB91-60B2E69CF5AC}"/>
              </a:ext>
            </a:extLst>
          </p:cNvPr>
          <p:cNvSpPr>
            <a:spLocks noGrp="1"/>
          </p:cNvSpPr>
          <p:nvPr>
            <p:ph type="sldNum" sz="quarter" idx="5"/>
          </p:nvPr>
        </p:nvSpPr>
        <p:spPr/>
        <p:txBody>
          <a:bodyPr/>
          <a:lstStyle/>
          <a:p>
            <a:fld id="{C215EDF9-AD33-4410-B22E-4E732CF324DE}" type="slidenum">
              <a:rPr lang="it-IT" smtClean="0"/>
              <a:t>5</a:t>
            </a:fld>
            <a:endParaRPr lang="it-IT"/>
          </a:p>
        </p:txBody>
      </p:sp>
    </p:spTree>
    <p:extLst>
      <p:ext uri="{BB962C8B-B14F-4D97-AF65-F5344CB8AC3E}">
        <p14:creationId xmlns:p14="http://schemas.microsoft.com/office/powerpoint/2010/main" val="3939812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FA1EAA-F76C-8D8A-8B49-AC0203E5A950}"/>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26B90514-D3E8-7571-04CC-2C22AD9C6A31}"/>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26A7F613-272F-7920-213A-6515DE013CA6}"/>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6B2AF50C-73DC-6B03-F618-DCB38B8817B2}"/>
              </a:ext>
            </a:extLst>
          </p:cNvPr>
          <p:cNvSpPr>
            <a:spLocks noGrp="1"/>
          </p:cNvSpPr>
          <p:nvPr>
            <p:ph type="sldNum" sz="quarter" idx="5"/>
          </p:nvPr>
        </p:nvSpPr>
        <p:spPr/>
        <p:txBody>
          <a:bodyPr/>
          <a:lstStyle/>
          <a:p>
            <a:fld id="{C215EDF9-AD33-4410-B22E-4E732CF324DE}" type="slidenum">
              <a:rPr lang="it-IT" smtClean="0"/>
              <a:t>6</a:t>
            </a:fld>
            <a:endParaRPr lang="it-IT"/>
          </a:p>
        </p:txBody>
      </p:sp>
    </p:spTree>
    <p:extLst>
      <p:ext uri="{BB962C8B-B14F-4D97-AF65-F5344CB8AC3E}">
        <p14:creationId xmlns:p14="http://schemas.microsoft.com/office/powerpoint/2010/main" val="1382320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A0FC0A-02CD-E985-784D-CEFC610D092A}"/>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9D2CF244-B347-7EFC-26DF-8ECBAD727545}"/>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5DD5D248-66EB-AA53-84A4-F071C173898D}"/>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288E8E75-8369-5237-34EE-445D2F8DD06A}"/>
              </a:ext>
            </a:extLst>
          </p:cNvPr>
          <p:cNvSpPr>
            <a:spLocks noGrp="1"/>
          </p:cNvSpPr>
          <p:nvPr>
            <p:ph type="sldNum" sz="quarter" idx="5"/>
          </p:nvPr>
        </p:nvSpPr>
        <p:spPr/>
        <p:txBody>
          <a:bodyPr/>
          <a:lstStyle/>
          <a:p>
            <a:fld id="{C215EDF9-AD33-4410-B22E-4E732CF324DE}" type="slidenum">
              <a:rPr lang="it-IT" smtClean="0"/>
              <a:t>7</a:t>
            </a:fld>
            <a:endParaRPr lang="it-IT"/>
          </a:p>
        </p:txBody>
      </p:sp>
    </p:spTree>
    <p:extLst>
      <p:ext uri="{BB962C8B-B14F-4D97-AF65-F5344CB8AC3E}">
        <p14:creationId xmlns:p14="http://schemas.microsoft.com/office/powerpoint/2010/main" val="1072772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486585-3FD9-F44E-071A-B223BBB20D3F}"/>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89D002FF-A32C-8DAA-7ADF-C84A7044FCE6}"/>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4024C8A9-B083-8071-76B0-32D7B7CE7CCF}"/>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A0DBEE8B-5CB1-E3CE-4C40-5074AE87DC1D}"/>
              </a:ext>
            </a:extLst>
          </p:cNvPr>
          <p:cNvSpPr>
            <a:spLocks noGrp="1"/>
          </p:cNvSpPr>
          <p:nvPr>
            <p:ph type="sldNum" sz="quarter" idx="5"/>
          </p:nvPr>
        </p:nvSpPr>
        <p:spPr/>
        <p:txBody>
          <a:bodyPr/>
          <a:lstStyle/>
          <a:p>
            <a:fld id="{C215EDF9-AD33-4410-B22E-4E732CF324DE}" type="slidenum">
              <a:rPr lang="it-IT" smtClean="0"/>
              <a:t>8</a:t>
            </a:fld>
            <a:endParaRPr lang="it-IT"/>
          </a:p>
        </p:txBody>
      </p:sp>
    </p:spTree>
    <p:extLst>
      <p:ext uri="{BB962C8B-B14F-4D97-AF65-F5344CB8AC3E}">
        <p14:creationId xmlns:p14="http://schemas.microsoft.com/office/powerpoint/2010/main" val="2716730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01A29F-5AC1-5A46-9B15-BCBAE65061DE}"/>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65DBB936-7422-7CB3-EDF5-3C6C3DC61978}"/>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ABF1645-FD43-69CB-A3CF-52ED66EB9892}"/>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4C875280-EA1B-D774-8FC2-1C9D3DB0EDFE}"/>
              </a:ext>
            </a:extLst>
          </p:cNvPr>
          <p:cNvSpPr>
            <a:spLocks noGrp="1"/>
          </p:cNvSpPr>
          <p:nvPr>
            <p:ph type="sldNum" sz="quarter" idx="5"/>
          </p:nvPr>
        </p:nvSpPr>
        <p:spPr/>
        <p:txBody>
          <a:bodyPr/>
          <a:lstStyle/>
          <a:p>
            <a:fld id="{C215EDF9-AD33-4410-B22E-4E732CF324DE}" type="slidenum">
              <a:rPr lang="it-IT" smtClean="0"/>
              <a:t>9</a:t>
            </a:fld>
            <a:endParaRPr lang="it-IT"/>
          </a:p>
        </p:txBody>
      </p:sp>
    </p:spTree>
    <p:extLst>
      <p:ext uri="{BB962C8B-B14F-4D97-AF65-F5344CB8AC3E}">
        <p14:creationId xmlns:p14="http://schemas.microsoft.com/office/powerpoint/2010/main" val="1929090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4C4C06-824D-0F01-BB9F-CACFCFD0BFA1}"/>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36C3A938-81D9-0D74-09E9-EDD2579FB3E9}"/>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A75A8DD-E104-ECE5-B2CB-3E9817909103}"/>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5C60C991-5E60-6A40-0162-322A1BF01088}"/>
              </a:ext>
            </a:extLst>
          </p:cNvPr>
          <p:cNvSpPr>
            <a:spLocks noGrp="1"/>
          </p:cNvSpPr>
          <p:nvPr>
            <p:ph type="sldNum" sz="quarter" idx="5"/>
          </p:nvPr>
        </p:nvSpPr>
        <p:spPr/>
        <p:txBody>
          <a:bodyPr/>
          <a:lstStyle/>
          <a:p>
            <a:fld id="{C215EDF9-AD33-4410-B22E-4E732CF324DE}" type="slidenum">
              <a:rPr lang="it-IT" smtClean="0"/>
              <a:t>10</a:t>
            </a:fld>
            <a:endParaRPr lang="it-IT"/>
          </a:p>
        </p:txBody>
      </p:sp>
    </p:spTree>
    <p:extLst>
      <p:ext uri="{BB962C8B-B14F-4D97-AF65-F5344CB8AC3E}">
        <p14:creationId xmlns:p14="http://schemas.microsoft.com/office/powerpoint/2010/main" val="2949409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063384-DB2A-CBC9-3043-B2EE007431E4}"/>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3F1403F0-7197-FC92-19F4-F38C351FC1B8}"/>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54002FA0-6E1C-E173-8271-1BB7C853020A}"/>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227D88EE-ED24-923C-1EC6-8A11BE7E8B1B}"/>
              </a:ext>
            </a:extLst>
          </p:cNvPr>
          <p:cNvSpPr>
            <a:spLocks noGrp="1"/>
          </p:cNvSpPr>
          <p:nvPr>
            <p:ph type="sldNum" sz="quarter" idx="5"/>
          </p:nvPr>
        </p:nvSpPr>
        <p:spPr/>
        <p:txBody>
          <a:bodyPr/>
          <a:lstStyle/>
          <a:p>
            <a:fld id="{C215EDF9-AD33-4410-B22E-4E732CF324DE}" type="slidenum">
              <a:rPr lang="it-IT" smtClean="0"/>
              <a:t>11</a:t>
            </a:fld>
            <a:endParaRPr lang="it-IT"/>
          </a:p>
        </p:txBody>
      </p:sp>
    </p:spTree>
    <p:extLst>
      <p:ext uri="{BB962C8B-B14F-4D97-AF65-F5344CB8AC3E}">
        <p14:creationId xmlns:p14="http://schemas.microsoft.com/office/powerpoint/2010/main" val="2443608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EA67E988-5919-57BB-C7DE-D3EAD38A3045}"/>
              </a:ext>
              <a:ext uri="{C183D7F6-B498-43B3-948B-1728B52AA6E4}">
                <adec:decorative xmlns:adec="http://schemas.microsoft.com/office/drawing/2017/decorative" val="1"/>
              </a:ext>
            </a:extLst>
          </p:cNvPr>
          <p:cNvSpPr/>
          <p:nvPr/>
        </p:nvSpPr>
        <p:spPr>
          <a:xfrm>
            <a:off x="517870" y="6209925"/>
            <a:ext cx="11155680" cy="45719"/>
          </a:xfrm>
          <a:custGeom>
            <a:avLst/>
            <a:gdLst>
              <a:gd name="connsiteX0" fmla="*/ 0 w 8715708"/>
              <a:gd name="connsiteY0" fmla="*/ 0 h 45719"/>
              <a:gd name="connsiteX1" fmla="*/ 3694525 w 8715708"/>
              <a:gd name="connsiteY1" fmla="*/ 0 h 45719"/>
              <a:gd name="connsiteX2" fmla="*/ 5021183 w 8715708"/>
              <a:gd name="connsiteY2" fmla="*/ 0 h 45719"/>
              <a:gd name="connsiteX3" fmla="*/ 8715708 w 8715708"/>
              <a:gd name="connsiteY3" fmla="*/ 0 h 45719"/>
              <a:gd name="connsiteX4" fmla="*/ 8715708 w 8715708"/>
              <a:gd name="connsiteY4" fmla="*/ 45719 h 45719"/>
              <a:gd name="connsiteX5" fmla="*/ 5021183 w 8715708"/>
              <a:gd name="connsiteY5" fmla="*/ 45719 h 45719"/>
              <a:gd name="connsiteX6" fmla="*/ 3694525 w 8715708"/>
              <a:gd name="connsiteY6" fmla="*/ 45719 h 45719"/>
              <a:gd name="connsiteX7" fmla="*/ 0 w 8715708"/>
              <a:gd name="connsiteY7" fmla="*/ 45719 h 45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5708" h="45719">
                <a:moveTo>
                  <a:pt x="0" y="0"/>
                </a:moveTo>
                <a:lnTo>
                  <a:pt x="3694525" y="0"/>
                </a:lnTo>
                <a:lnTo>
                  <a:pt x="5021183" y="0"/>
                </a:lnTo>
                <a:lnTo>
                  <a:pt x="8715708" y="0"/>
                </a:lnTo>
                <a:lnTo>
                  <a:pt x="8715708" y="45719"/>
                </a:lnTo>
                <a:lnTo>
                  <a:pt x="5021183" y="45719"/>
                </a:lnTo>
                <a:lnTo>
                  <a:pt x="3694525" y="45719"/>
                </a:lnTo>
                <a:lnTo>
                  <a:pt x="0" y="4571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B2327B2-BA4B-2C04-0751-5CB63D4AA425}"/>
              </a:ext>
            </a:extLst>
          </p:cNvPr>
          <p:cNvSpPr>
            <a:spLocks noGrp="1"/>
          </p:cNvSpPr>
          <p:nvPr>
            <p:ph type="ctrTitle"/>
          </p:nvPr>
        </p:nvSpPr>
        <p:spPr>
          <a:xfrm>
            <a:off x="521208" y="978408"/>
            <a:ext cx="11155680" cy="3429000"/>
          </a:xfrm>
        </p:spPr>
        <p:txBody>
          <a:bodyPr anchor="t">
            <a:normAutofit/>
          </a:bodyPr>
          <a:lstStyle>
            <a:lvl1pPr algn="l">
              <a:defRPr sz="7200"/>
            </a:lvl1pPr>
          </a:lstStyle>
          <a:p>
            <a:r>
              <a:rPr lang="en-US" dirty="0"/>
              <a:t>Click to edit Master title style</a:t>
            </a:r>
          </a:p>
        </p:txBody>
      </p:sp>
      <p:sp>
        <p:nvSpPr>
          <p:cNvPr id="3" name="Subtitle 2">
            <a:extLst>
              <a:ext uri="{FF2B5EF4-FFF2-40B4-BE49-F238E27FC236}">
                <a16:creationId xmlns:a16="http://schemas.microsoft.com/office/drawing/2014/main" id="{E7201176-DC7A-4C3D-3D8F-352526DA7B5D}"/>
              </a:ext>
            </a:extLst>
          </p:cNvPr>
          <p:cNvSpPr>
            <a:spLocks noGrp="1"/>
          </p:cNvSpPr>
          <p:nvPr>
            <p:ph type="subTitle" idx="1"/>
          </p:nvPr>
        </p:nvSpPr>
        <p:spPr>
          <a:xfrm>
            <a:off x="521208" y="4480560"/>
            <a:ext cx="7104888" cy="1399032"/>
          </a:xfrm>
        </p:spPr>
        <p:txBody>
          <a:bodyPr anchor="b">
            <a:normAutofit/>
          </a:bodyPr>
          <a:lstStyle>
            <a:lvl1pPr marL="0" indent="0" algn="l">
              <a:buNone/>
              <a:defRPr sz="22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7DC221-9A2E-7459-102F-C3CFB27CC389}"/>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5" name="Footer Placeholder 4">
            <a:extLst>
              <a:ext uri="{FF2B5EF4-FFF2-40B4-BE49-F238E27FC236}">
                <a16:creationId xmlns:a16="http://schemas.microsoft.com/office/drawing/2014/main" id="{A5020671-6F7D-3A03-EEC1-661A87F96F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453D3A-E0F9-8386-2A6C-96671FBB15A5}"/>
              </a:ext>
            </a:extLst>
          </p:cNvPr>
          <p:cNvSpPr>
            <a:spLocks noGrp="1"/>
          </p:cNvSpPr>
          <p:nvPr>
            <p:ph type="sldNum" sz="quarter" idx="12"/>
          </p:nvPr>
        </p:nvSpPr>
        <p:spPr/>
        <p:txBody>
          <a:bodyPr/>
          <a:lstStyle/>
          <a:p>
            <a:fld id="{148CC95F-0247-41B6-91CF-DC97C76A7088}" type="slidenum">
              <a:rPr lang="en-US" smtClean="0"/>
              <a:t>‹N°›</a:t>
            </a:fld>
            <a:endParaRPr lang="en-US"/>
          </a:p>
        </p:txBody>
      </p:sp>
    </p:spTree>
    <p:extLst>
      <p:ext uri="{BB962C8B-B14F-4D97-AF65-F5344CB8AC3E}">
        <p14:creationId xmlns:p14="http://schemas.microsoft.com/office/powerpoint/2010/main" val="2053400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36771-E72D-FAD8-771E-3E196DD2E1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5BB827-257D-60D9-792F-E695900429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E5D2E7-C856-F78A-E88C-375474982A5F}"/>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5" name="Footer Placeholder 4">
            <a:extLst>
              <a:ext uri="{FF2B5EF4-FFF2-40B4-BE49-F238E27FC236}">
                <a16:creationId xmlns:a16="http://schemas.microsoft.com/office/drawing/2014/main" id="{0FDAB289-9591-51C9-9E3C-B6F2ACC6A6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FE037C-790D-7442-8E43-D2740B3952B1}"/>
              </a:ext>
            </a:extLst>
          </p:cNvPr>
          <p:cNvSpPr>
            <a:spLocks noGrp="1"/>
          </p:cNvSpPr>
          <p:nvPr>
            <p:ph type="sldNum" sz="quarter" idx="12"/>
          </p:nvPr>
        </p:nvSpPr>
        <p:spPr/>
        <p:txBody>
          <a:bodyPr/>
          <a:lstStyle/>
          <a:p>
            <a:fld id="{148CC95F-0247-41B6-91CF-DC97C76A7088}" type="slidenum">
              <a:rPr lang="en-US" smtClean="0"/>
              <a:t>‹N°›</a:t>
            </a:fld>
            <a:endParaRPr lang="en-US"/>
          </a:p>
        </p:txBody>
      </p:sp>
    </p:spTree>
    <p:extLst>
      <p:ext uri="{BB962C8B-B14F-4D97-AF65-F5344CB8AC3E}">
        <p14:creationId xmlns:p14="http://schemas.microsoft.com/office/powerpoint/2010/main" val="361473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635151-A38B-3766-6A32-FF1DF7687D9F}"/>
              </a:ext>
            </a:extLst>
          </p:cNvPr>
          <p:cNvSpPr>
            <a:spLocks noGrp="1"/>
          </p:cNvSpPr>
          <p:nvPr>
            <p:ph type="title" orient="vert"/>
          </p:nvPr>
        </p:nvSpPr>
        <p:spPr>
          <a:xfrm>
            <a:off x="8659368" y="978408"/>
            <a:ext cx="2551176" cy="536752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33D132D1-640C-FB9A-AD6F-D845738349F6}"/>
              </a:ext>
            </a:extLst>
          </p:cNvPr>
          <p:cNvSpPr>
            <a:spLocks noGrp="1"/>
          </p:cNvSpPr>
          <p:nvPr>
            <p:ph type="body" orient="vert" idx="1"/>
          </p:nvPr>
        </p:nvSpPr>
        <p:spPr>
          <a:xfrm>
            <a:off x="521208" y="978408"/>
            <a:ext cx="8010144" cy="536752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955F80A-4BA7-8ED8-9A62-B92194272620}"/>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5" name="Footer Placeholder 4">
            <a:extLst>
              <a:ext uri="{FF2B5EF4-FFF2-40B4-BE49-F238E27FC236}">
                <a16:creationId xmlns:a16="http://schemas.microsoft.com/office/drawing/2014/main" id="{85E38113-D55A-A1A0-D1FE-53C95860FB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919DDB-F89D-4B2D-21A2-82AF1D1023E4}"/>
              </a:ext>
            </a:extLst>
          </p:cNvPr>
          <p:cNvSpPr>
            <a:spLocks noGrp="1"/>
          </p:cNvSpPr>
          <p:nvPr>
            <p:ph type="sldNum" sz="quarter" idx="12"/>
          </p:nvPr>
        </p:nvSpPr>
        <p:spPr/>
        <p:txBody>
          <a:bodyPr/>
          <a:lstStyle/>
          <a:p>
            <a:fld id="{148CC95F-0247-41B6-91CF-DC97C76A7088}" type="slidenum">
              <a:rPr lang="en-US" smtClean="0"/>
              <a:t>‹N°›</a:t>
            </a:fld>
            <a:endParaRPr lang="en-US"/>
          </a:p>
        </p:txBody>
      </p:sp>
      <p:sp>
        <p:nvSpPr>
          <p:cNvPr id="7" name="Rectangle 6">
            <a:extLst>
              <a:ext uri="{FF2B5EF4-FFF2-40B4-BE49-F238E27FC236}">
                <a16:creationId xmlns:a16="http://schemas.microsoft.com/office/drawing/2014/main" id="{262572D8-D485-1DB1-34B1-C35C61C89940}"/>
              </a:ext>
            </a:extLst>
          </p:cNvPr>
          <p:cNvSpPr/>
          <p:nvPr/>
        </p:nvSpPr>
        <p:spPr>
          <a:xfrm rot="5400000">
            <a:off x="8936623" y="3585018"/>
            <a:ext cx="5325734"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8711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26D03-149A-DAB3-4B2A-E9B74F2E25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C1E73D-41A7-9934-0990-9208B95232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BB2A3F-E719-673C-5D56-F663712D0E7F}"/>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5" name="Footer Placeholder 4">
            <a:extLst>
              <a:ext uri="{FF2B5EF4-FFF2-40B4-BE49-F238E27FC236}">
                <a16:creationId xmlns:a16="http://schemas.microsoft.com/office/drawing/2014/main" id="{04AE594A-52F5-D85E-343C-ADFEE3C72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7D5C9C-B2E2-FC26-E459-9E880EF975BA}"/>
              </a:ext>
            </a:extLst>
          </p:cNvPr>
          <p:cNvSpPr>
            <a:spLocks noGrp="1"/>
          </p:cNvSpPr>
          <p:nvPr>
            <p:ph type="sldNum" sz="quarter" idx="12"/>
          </p:nvPr>
        </p:nvSpPr>
        <p:spPr/>
        <p:txBody>
          <a:bodyPr/>
          <a:lstStyle/>
          <a:p>
            <a:fld id="{148CC95F-0247-41B6-91CF-DC97C76A7088}" type="slidenum">
              <a:rPr lang="en-US" smtClean="0"/>
              <a:t>‹N°›</a:t>
            </a:fld>
            <a:endParaRPr lang="en-US"/>
          </a:p>
        </p:txBody>
      </p:sp>
    </p:spTree>
    <p:extLst>
      <p:ext uri="{BB962C8B-B14F-4D97-AF65-F5344CB8AC3E}">
        <p14:creationId xmlns:p14="http://schemas.microsoft.com/office/powerpoint/2010/main" val="1801493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9D51F-B2D5-2804-4F7C-C99850FBD05B}"/>
              </a:ext>
            </a:extLst>
          </p:cNvPr>
          <p:cNvSpPr>
            <a:spLocks noGrp="1"/>
          </p:cNvSpPr>
          <p:nvPr>
            <p:ph type="title"/>
          </p:nvPr>
        </p:nvSpPr>
        <p:spPr>
          <a:xfrm>
            <a:off x="521208" y="978408"/>
            <a:ext cx="5020056" cy="4288536"/>
          </a:xfrm>
        </p:spPr>
        <p:txBody>
          <a:bodyPr anchor="t">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15FE5516-03B6-C488-EB4A-68AE681EDFB8}"/>
              </a:ext>
            </a:extLst>
          </p:cNvPr>
          <p:cNvSpPr>
            <a:spLocks noGrp="1"/>
          </p:cNvSpPr>
          <p:nvPr>
            <p:ph type="body" idx="1"/>
          </p:nvPr>
        </p:nvSpPr>
        <p:spPr>
          <a:xfrm>
            <a:off x="521208" y="5266944"/>
            <a:ext cx="5020056" cy="1088136"/>
          </a:xfrm>
        </p:spPr>
        <p:txBody>
          <a:bodyPr anchor="b">
            <a:normAutofit/>
          </a:bodyPr>
          <a:lstStyle>
            <a:lvl1pPr marL="0" indent="0">
              <a:buNone/>
              <a:defRPr sz="2200" i="1">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0ECB4D7-49A7-D050-70B9-11A1E2D445D8}"/>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5" name="Footer Placeholder 4">
            <a:extLst>
              <a:ext uri="{FF2B5EF4-FFF2-40B4-BE49-F238E27FC236}">
                <a16:creationId xmlns:a16="http://schemas.microsoft.com/office/drawing/2014/main" id="{8A9A913F-AD00-C1EE-B01A-8590671C01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4FC386-B2AF-6FAD-D053-E22D48CD7285}"/>
              </a:ext>
            </a:extLst>
          </p:cNvPr>
          <p:cNvSpPr>
            <a:spLocks noGrp="1"/>
          </p:cNvSpPr>
          <p:nvPr>
            <p:ph type="sldNum" sz="quarter" idx="12"/>
          </p:nvPr>
        </p:nvSpPr>
        <p:spPr/>
        <p:txBody>
          <a:bodyPr/>
          <a:lstStyle/>
          <a:p>
            <a:fld id="{148CC95F-0247-41B6-91CF-DC97C76A7088}" type="slidenum">
              <a:rPr lang="en-US" smtClean="0"/>
              <a:t>‹N°›</a:t>
            </a:fld>
            <a:endParaRPr lang="en-US"/>
          </a:p>
        </p:txBody>
      </p:sp>
      <p:sp>
        <p:nvSpPr>
          <p:cNvPr id="7" name="Rectangle 6">
            <a:extLst>
              <a:ext uri="{FF2B5EF4-FFF2-40B4-BE49-F238E27FC236}">
                <a16:creationId xmlns:a16="http://schemas.microsoft.com/office/drawing/2014/main" id="{4E1E1B67-3BFF-F04B-52F4-7E724FB3B24D}"/>
              </a:ext>
            </a:extLst>
          </p:cNvPr>
          <p:cNvSpPr/>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138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E3B21-CF4D-1B01-0F4E-D32C1B218B6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1FB39FF2-6858-B514-B695-58442557D0C1}"/>
              </a:ext>
            </a:extLst>
          </p:cNvPr>
          <p:cNvSpPr>
            <a:spLocks noGrp="1"/>
          </p:cNvSpPr>
          <p:nvPr>
            <p:ph sz="half" idx="1"/>
          </p:nvPr>
        </p:nvSpPr>
        <p:spPr>
          <a:xfrm>
            <a:off x="521208" y="2578608"/>
            <a:ext cx="5166360" cy="37673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FA30130-974D-B91D-5B93-EC52AABDB5B0}"/>
              </a:ext>
            </a:extLst>
          </p:cNvPr>
          <p:cNvSpPr>
            <a:spLocks noGrp="1"/>
          </p:cNvSpPr>
          <p:nvPr>
            <p:ph sz="half" idx="2"/>
          </p:nvPr>
        </p:nvSpPr>
        <p:spPr>
          <a:xfrm>
            <a:off x="6519672" y="2578608"/>
            <a:ext cx="5166360" cy="37673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15BED99-6FD7-9C6B-1152-A6E42715BB79}"/>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6" name="Footer Placeholder 5">
            <a:extLst>
              <a:ext uri="{FF2B5EF4-FFF2-40B4-BE49-F238E27FC236}">
                <a16:creationId xmlns:a16="http://schemas.microsoft.com/office/drawing/2014/main" id="{BA253AAC-5967-2565-A715-82D3505ABF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B51313-69FB-E016-3CC1-62CA476ED214}"/>
              </a:ext>
            </a:extLst>
          </p:cNvPr>
          <p:cNvSpPr>
            <a:spLocks noGrp="1"/>
          </p:cNvSpPr>
          <p:nvPr>
            <p:ph type="sldNum" sz="quarter" idx="12"/>
          </p:nvPr>
        </p:nvSpPr>
        <p:spPr/>
        <p:txBody>
          <a:bodyPr/>
          <a:lstStyle/>
          <a:p>
            <a:fld id="{148CC95F-0247-41B6-91CF-DC97C76A7088}" type="slidenum">
              <a:rPr lang="en-US" smtClean="0"/>
              <a:t>‹N°›</a:t>
            </a:fld>
            <a:endParaRPr lang="en-US"/>
          </a:p>
        </p:txBody>
      </p:sp>
    </p:spTree>
    <p:extLst>
      <p:ext uri="{BB962C8B-B14F-4D97-AF65-F5344CB8AC3E}">
        <p14:creationId xmlns:p14="http://schemas.microsoft.com/office/powerpoint/2010/main" val="1096288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3DF9D-B849-CE37-97E4-AD37F880677F}"/>
              </a:ext>
            </a:extLst>
          </p:cNvPr>
          <p:cNvSpPr>
            <a:spLocks noGrp="1"/>
          </p:cNvSpPr>
          <p:nvPr>
            <p:ph type="title"/>
          </p:nvPr>
        </p:nvSpPr>
        <p:spPr>
          <a:xfrm>
            <a:off x="521208" y="978408"/>
            <a:ext cx="11164824" cy="1216152"/>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D4C626-4008-960A-E601-6AA9F4BB8D8B}"/>
              </a:ext>
            </a:extLst>
          </p:cNvPr>
          <p:cNvSpPr>
            <a:spLocks noGrp="1"/>
          </p:cNvSpPr>
          <p:nvPr>
            <p:ph type="body" idx="1"/>
          </p:nvPr>
        </p:nvSpPr>
        <p:spPr>
          <a:xfrm>
            <a:off x="521208" y="2340864"/>
            <a:ext cx="5166360" cy="65836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806E8D6C-AC07-ED6B-2EA8-9C40A5AEA748}"/>
              </a:ext>
            </a:extLst>
          </p:cNvPr>
          <p:cNvSpPr>
            <a:spLocks noGrp="1"/>
          </p:cNvSpPr>
          <p:nvPr>
            <p:ph sz="half" idx="2"/>
          </p:nvPr>
        </p:nvSpPr>
        <p:spPr>
          <a:xfrm>
            <a:off x="521208" y="3035808"/>
            <a:ext cx="5166360" cy="33101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3C52617E-C6D9-246B-E7B7-8159DF17C0A3}"/>
              </a:ext>
            </a:extLst>
          </p:cNvPr>
          <p:cNvSpPr>
            <a:spLocks noGrp="1"/>
          </p:cNvSpPr>
          <p:nvPr>
            <p:ph type="body" sz="quarter" idx="3"/>
          </p:nvPr>
        </p:nvSpPr>
        <p:spPr>
          <a:xfrm>
            <a:off x="6519672" y="2340864"/>
            <a:ext cx="5166360" cy="65836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DBC2094-7EBC-02C5-5AB5-233E63080A9C}"/>
              </a:ext>
            </a:extLst>
          </p:cNvPr>
          <p:cNvSpPr>
            <a:spLocks noGrp="1"/>
          </p:cNvSpPr>
          <p:nvPr>
            <p:ph sz="quarter" idx="4"/>
          </p:nvPr>
        </p:nvSpPr>
        <p:spPr>
          <a:xfrm>
            <a:off x="6519672" y="3035808"/>
            <a:ext cx="5166360" cy="33101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23010BD2-59B4-FD2E-3C5E-C83AE6003985}"/>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8" name="Footer Placeholder 7">
            <a:extLst>
              <a:ext uri="{FF2B5EF4-FFF2-40B4-BE49-F238E27FC236}">
                <a16:creationId xmlns:a16="http://schemas.microsoft.com/office/drawing/2014/main" id="{E72B35C4-A654-7759-BDA0-94D9D1A216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55F4347-2EC0-CA6E-2637-8048456D7ECB}"/>
              </a:ext>
            </a:extLst>
          </p:cNvPr>
          <p:cNvSpPr>
            <a:spLocks noGrp="1"/>
          </p:cNvSpPr>
          <p:nvPr>
            <p:ph type="sldNum" sz="quarter" idx="12"/>
          </p:nvPr>
        </p:nvSpPr>
        <p:spPr/>
        <p:txBody>
          <a:bodyPr/>
          <a:lstStyle/>
          <a:p>
            <a:fld id="{148CC95F-0247-41B6-91CF-DC97C76A7088}" type="slidenum">
              <a:rPr lang="en-US" smtClean="0"/>
              <a:t>‹N°›</a:t>
            </a:fld>
            <a:endParaRPr lang="en-US"/>
          </a:p>
        </p:txBody>
      </p:sp>
    </p:spTree>
    <p:extLst>
      <p:ext uri="{BB962C8B-B14F-4D97-AF65-F5344CB8AC3E}">
        <p14:creationId xmlns:p14="http://schemas.microsoft.com/office/powerpoint/2010/main" val="3216239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4716D-52F2-C7FB-83B1-2DA1AD375EAE}"/>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6F4A371-AC27-6A28-32E6-74A28371BF55}"/>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4" name="Footer Placeholder 3">
            <a:extLst>
              <a:ext uri="{FF2B5EF4-FFF2-40B4-BE49-F238E27FC236}">
                <a16:creationId xmlns:a16="http://schemas.microsoft.com/office/drawing/2014/main" id="{D155941A-A24E-885D-E894-0326F4C400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D5E5B4-971F-FF6A-1B07-A5C85370552D}"/>
              </a:ext>
            </a:extLst>
          </p:cNvPr>
          <p:cNvSpPr>
            <a:spLocks noGrp="1"/>
          </p:cNvSpPr>
          <p:nvPr>
            <p:ph type="sldNum" sz="quarter" idx="12"/>
          </p:nvPr>
        </p:nvSpPr>
        <p:spPr/>
        <p:txBody>
          <a:bodyPr/>
          <a:lstStyle/>
          <a:p>
            <a:fld id="{148CC95F-0247-41B6-91CF-DC97C76A7088}" type="slidenum">
              <a:rPr lang="en-US" smtClean="0"/>
              <a:t>‹N°›</a:t>
            </a:fld>
            <a:endParaRPr lang="en-US"/>
          </a:p>
        </p:txBody>
      </p:sp>
    </p:spTree>
    <p:extLst>
      <p:ext uri="{BB962C8B-B14F-4D97-AF65-F5344CB8AC3E}">
        <p14:creationId xmlns:p14="http://schemas.microsoft.com/office/powerpoint/2010/main" val="1089135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9F431F-E6DC-4137-3092-A30A0A3628EC}"/>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3" name="Footer Placeholder 2">
            <a:extLst>
              <a:ext uri="{FF2B5EF4-FFF2-40B4-BE49-F238E27FC236}">
                <a16:creationId xmlns:a16="http://schemas.microsoft.com/office/drawing/2014/main" id="{06AC814B-67B4-C70F-FA51-6205D5E2CB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EAA9C9-D895-DD20-1089-EA75EA428951}"/>
              </a:ext>
            </a:extLst>
          </p:cNvPr>
          <p:cNvSpPr>
            <a:spLocks noGrp="1"/>
          </p:cNvSpPr>
          <p:nvPr>
            <p:ph type="sldNum" sz="quarter" idx="12"/>
          </p:nvPr>
        </p:nvSpPr>
        <p:spPr/>
        <p:txBody>
          <a:bodyPr/>
          <a:lstStyle/>
          <a:p>
            <a:fld id="{148CC95F-0247-41B6-91CF-DC97C76A7088}" type="slidenum">
              <a:rPr lang="en-US" smtClean="0"/>
              <a:t>‹N°›</a:t>
            </a:fld>
            <a:endParaRPr lang="en-US"/>
          </a:p>
        </p:txBody>
      </p:sp>
    </p:spTree>
    <p:extLst>
      <p:ext uri="{BB962C8B-B14F-4D97-AF65-F5344CB8AC3E}">
        <p14:creationId xmlns:p14="http://schemas.microsoft.com/office/powerpoint/2010/main" val="3890486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50562-884C-9053-70C1-3B72A0B45EA6}"/>
              </a:ext>
            </a:extLst>
          </p:cNvPr>
          <p:cNvSpPr>
            <a:spLocks noGrp="1"/>
          </p:cNvSpPr>
          <p:nvPr>
            <p:ph type="title"/>
          </p:nvPr>
        </p:nvSpPr>
        <p:spPr>
          <a:xfrm>
            <a:off x="521208" y="978408"/>
            <a:ext cx="5020056" cy="2459736"/>
          </a:xfrm>
        </p:spPr>
        <p:txBody>
          <a:bodyPr anchor="t">
            <a:noAutofit/>
          </a:bodyPr>
          <a:lstStyle>
            <a:lvl1pPr>
              <a:defRPr sz="4400"/>
            </a:lvl1pPr>
          </a:lstStyle>
          <a:p>
            <a:r>
              <a:rPr lang="en-US" dirty="0"/>
              <a:t>Click to edit Master title style</a:t>
            </a:r>
          </a:p>
        </p:txBody>
      </p:sp>
      <p:sp>
        <p:nvSpPr>
          <p:cNvPr id="3" name="Content Placeholder 2">
            <a:extLst>
              <a:ext uri="{FF2B5EF4-FFF2-40B4-BE49-F238E27FC236}">
                <a16:creationId xmlns:a16="http://schemas.microsoft.com/office/drawing/2014/main" id="{0318F509-68F0-39D5-1A8B-CE246715AE46}"/>
              </a:ext>
            </a:extLst>
          </p:cNvPr>
          <p:cNvSpPr>
            <a:spLocks noGrp="1"/>
          </p:cNvSpPr>
          <p:nvPr>
            <p:ph idx="1"/>
          </p:nvPr>
        </p:nvSpPr>
        <p:spPr>
          <a:xfrm>
            <a:off x="6519672" y="987424"/>
            <a:ext cx="5166360" cy="5358384"/>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158E37C-27CE-3A84-FC74-BDCCD8A9A3EC}"/>
              </a:ext>
            </a:extLst>
          </p:cNvPr>
          <p:cNvSpPr>
            <a:spLocks noGrp="1"/>
          </p:cNvSpPr>
          <p:nvPr>
            <p:ph type="body" sz="half" idx="2"/>
          </p:nvPr>
        </p:nvSpPr>
        <p:spPr>
          <a:xfrm>
            <a:off x="521208" y="3575304"/>
            <a:ext cx="5020056" cy="2770632"/>
          </a:xfrm>
        </p:spPr>
        <p:txBody>
          <a:bodyPr>
            <a:normAutofit/>
          </a:bodyPr>
          <a:lstStyle>
            <a:lvl1pPr marL="0" indent="0">
              <a:buNone/>
              <a:defRPr sz="22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A95F79-E23E-11D2-40BF-66ED340195DB}"/>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6" name="Footer Placeholder 5">
            <a:extLst>
              <a:ext uri="{FF2B5EF4-FFF2-40B4-BE49-F238E27FC236}">
                <a16:creationId xmlns:a16="http://schemas.microsoft.com/office/drawing/2014/main" id="{4457F7FC-06F3-3D89-5D1A-4EC4B1D735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54ACD5-6E0B-5713-DC9A-41E9D62AB12D}"/>
              </a:ext>
            </a:extLst>
          </p:cNvPr>
          <p:cNvSpPr>
            <a:spLocks noGrp="1"/>
          </p:cNvSpPr>
          <p:nvPr>
            <p:ph type="sldNum" sz="quarter" idx="12"/>
          </p:nvPr>
        </p:nvSpPr>
        <p:spPr/>
        <p:txBody>
          <a:bodyPr/>
          <a:lstStyle/>
          <a:p>
            <a:fld id="{148CC95F-0247-41B6-91CF-DC97C76A7088}" type="slidenum">
              <a:rPr lang="en-US" smtClean="0"/>
              <a:t>‹N°›</a:t>
            </a:fld>
            <a:endParaRPr lang="en-US"/>
          </a:p>
        </p:txBody>
      </p:sp>
    </p:spTree>
    <p:extLst>
      <p:ext uri="{BB962C8B-B14F-4D97-AF65-F5344CB8AC3E}">
        <p14:creationId xmlns:p14="http://schemas.microsoft.com/office/powerpoint/2010/main" val="828821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B2D45-7CDB-D38C-2AAE-273F797674E1}"/>
              </a:ext>
            </a:extLst>
          </p:cNvPr>
          <p:cNvSpPr>
            <a:spLocks noGrp="1"/>
          </p:cNvSpPr>
          <p:nvPr>
            <p:ph type="title"/>
          </p:nvPr>
        </p:nvSpPr>
        <p:spPr>
          <a:xfrm>
            <a:off x="521208" y="978408"/>
            <a:ext cx="5020056" cy="2459736"/>
          </a:xfrm>
        </p:spPr>
        <p:txBody>
          <a:bodyPr anchor="t">
            <a:noAutofit/>
          </a:bodyPr>
          <a:lstStyle>
            <a:lvl1pPr>
              <a:defRPr sz="4400"/>
            </a:lvl1pPr>
          </a:lstStyle>
          <a:p>
            <a:r>
              <a:rPr lang="en-US" dirty="0"/>
              <a:t>Click to edit Master title style</a:t>
            </a:r>
          </a:p>
        </p:txBody>
      </p:sp>
      <p:sp>
        <p:nvSpPr>
          <p:cNvPr id="3" name="Picture Placeholder 2">
            <a:extLst>
              <a:ext uri="{FF2B5EF4-FFF2-40B4-BE49-F238E27FC236}">
                <a16:creationId xmlns:a16="http://schemas.microsoft.com/office/drawing/2014/main" id="{CCBF0855-1744-56E4-B115-3A3C5EA7834B}"/>
              </a:ext>
            </a:extLst>
          </p:cNvPr>
          <p:cNvSpPr>
            <a:spLocks noGrp="1"/>
          </p:cNvSpPr>
          <p:nvPr>
            <p:ph type="pic" idx="1"/>
          </p:nvPr>
        </p:nvSpPr>
        <p:spPr>
          <a:xfrm>
            <a:off x="6519672" y="987424"/>
            <a:ext cx="5166360" cy="5358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85E8A1D-28AE-4A19-BD96-401D4822A53D}"/>
              </a:ext>
            </a:extLst>
          </p:cNvPr>
          <p:cNvSpPr>
            <a:spLocks noGrp="1"/>
          </p:cNvSpPr>
          <p:nvPr>
            <p:ph type="body" sz="half" idx="2"/>
          </p:nvPr>
        </p:nvSpPr>
        <p:spPr>
          <a:xfrm>
            <a:off x="521208" y="3575304"/>
            <a:ext cx="5020056" cy="2770632"/>
          </a:xfrm>
        </p:spPr>
        <p:txBody>
          <a:bodyPr>
            <a:normAutofit/>
          </a:bodyPr>
          <a:lstStyle>
            <a:lvl1pPr marL="0" indent="0">
              <a:buNone/>
              <a:defRPr sz="22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327DDB-CE95-4C89-DFC5-7DDBFC24E89C}"/>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6" name="Footer Placeholder 5">
            <a:extLst>
              <a:ext uri="{FF2B5EF4-FFF2-40B4-BE49-F238E27FC236}">
                <a16:creationId xmlns:a16="http://schemas.microsoft.com/office/drawing/2014/main" id="{0522C835-F3B5-943C-FFC4-D5BA9666AF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709891-6E3C-ADED-01DD-15FCED37AF4A}"/>
              </a:ext>
            </a:extLst>
          </p:cNvPr>
          <p:cNvSpPr>
            <a:spLocks noGrp="1"/>
          </p:cNvSpPr>
          <p:nvPr>
            <p:ph type="sldNum" sz="quarter" idx="12"/>
          </p:nvPr>
        </p:nvSpPr>
        <p:spPr/>
        <p:txBody>
          <a:bodyPr/>
          <a:lstStyle/>
          <a:p>
            <a:fld id="{148CC95F-0247-41B6-91CF-DC97C76A7088}" type="slidenum">
              <a:rPr lang="en-US" smtClean="0"/>
              <a:t>‹N°›</a:t>
            </a:fld>
            <a:endParaRPr lang="en-US"/>
          </a:p>
        </p:txBody>
      </p:sp>
    </p:spTree>
    <p:extLst>
      <p:ext uri="{BB962C8B-B14F-4D97-AF65-F5344CB8AC3E}">
        <p14:creationId xmlns:p14="http://schemas.microsoft.com/office/powerpoint/2010/main" val="181618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1A28D7-6581-4956-AAE3-9104804DF55B}"/>
              </a:ext>
            </a:extLst>
          </p:cNvPr>
          <p:cNvSpPr>
            <a:spLocks noGrp="1"/>
          </p:cNvSpPr>
          <p:nvPr>
            <p:ph type="title"/>
          </p:nvPr>
        </p:nvSpPr>
        <p:spPr>
          <a:xfrm>
            <a:off x="521208" y="978408"/>
            <a:ext cx="11155680" cy="146304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F3CFCCA4-57A4-08A1-FC45-D2BBA66FABFA}"/>
              </a:ext>
            </a:extLst>
          </p:cNvPr>
          <p:cNvSpPr>
            <a:spLocks noGrp="1"/>
          </p:cNvSpPr>
          <p:nvPr>
            <p:ph type="body" idx="1"/>
          </p:nvPr>
        </p:nvSpPr>
        <p:spPr>
          <a:xfrm>
            <a:off x="521208" y="2578608"/>
            <a:ext cx="11155680" cy="37673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0FAA0F4-2442-8D45-3C3D-1B8F55C8683A}"/>
              </a:ext>
            </a:extLst>
          </p:cNvPr>
          <p:cNvSpPr>
            <a:spLocks noGrp="1"/>
          </p:cNvSpPr>
          <p:nvPr>
            <p:ph type="dt" sz="half" idx="2"/>
          </p:nvPr>
        </p:nvSpPr>
        <p:spPr>
          <a:xfrm>
            <a:off x="521208" y="6419088"/>
            <a:ext cx="2743200" cy="365125"/>
          </a:xfrm>
          <a:prstGeom prst="rect">
            <a:avLst/>
          </a:prstGeom>
        </p:spPr>
        <p:txBody>
          <a:bodyPr vert="horz" lIns="91440" tIns="45720" rIns="91440" bIns="45720" rtlCol="0" anchor="ctr"/>
          <a:lstStyle>
            <a:lvl1pPr algn="l">
              <a:defRPr sz="900">
                <a:solidFill>
                  <a:schemeClr val="tx1"/>
                </a:solidFill>
              </a:defRPr>
            </a:lvl1pPr>
          </a:lstStyle>
          <a:p>
            <a:fld id="{E80C50CD-E178-4744-9B35-B2F624D6C5E9}" type="datetimeFigureOut">
              <a:rPr lang="en-US" smtClean="0"/>
              <a:pPr/>
              <a:t>7/15/2025</a:t>
            </a:fld>
            <a:endParaRPr lang="en-US"/>
          </a:p>
        </p:txBody>
      </p:sp>
      <p:sp>
        <p:nvSpPr>
          <p:cNvPr id="5" name="Footer Placeholder 4">
            <a:extLst>
              <a:ext uri="{FF2B5EF4-FFF2-40B4-BE49-F238E27FC236}">
                <a16:creationId xmlns:a16="http://schemas.microsoft.com/office/drawing/2014/main" id="{9E03785E-FB42-1D54-92AC-D0A61A8FABD4}"/>
              </a:ext>
            </a:extLst>
          </p:cNvPr>
          <p:cNvSpPr>
            <a:spLocks noGrp="1"/>
          </p:cNvSpPr>
          <p:nvPr>
            <p:ph type="ftr" sz="quarter" idx="3"/>
          </p:nvPr>
        </p:nvSpPr>
        <p:spPr>
          <a:xfrm>
            <a:off x="521208" y="100584"/>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BCC9CF34-1274-DB45-4809-90E5D244A9AE}"/>
              </a:ext>
            </a:extLst>
          </p:cNvPr>
          <p:cNvSpPr>
            <a:spLocks noGrp="1"/>
          </p:cNvSpPr>
          <p:nvPr>
            <p:ph type="sldNum" sz="quarter" idx="4"/>
          </p:nvPr>
        </p:nvSpPr>
        <p:spPr>
          <a:xfrm>
            <a:off x="11457432" y="6419088"/>
            <a:ext cx="640080" cy="365125"/>
          </a:xfrm>
          <a:prstGeom prst="rect">
            <a:avLst/>
          </a:prstGeom>
        </p:spPr>
        <p:txBody>
          <a:bodyPr vert="horz" lIns="91440" tIns="45720" rIns="91440" bIns="45720" rtlCol="0" anchor="ctr"/>
          <a:lstStyle>
            <a:lvl1pPr algn="r">
              <a:defRPr sz="900">
                <a:solidFill>
                  <a:schemeClr val="tx1"/>
                </a:solidFill>
              </a:defRPr>
            </a:lvl1pPr>
          </a:lstStyle>
          <a:p>
            <a:fld id="{148CC95F-0247-41B6-91CF-DC97C76A7088}" type="slidenum">
              <a:rPr lang="en-US" smtClean="0"/>
              <a:pPr/>
              <a:t>‹N°›</a:t>
            </a:fld>
            <a:endParaRPr lang="en-US"/>
          </a:p>
        </p:txBody>
      </p:sp>
      <p:sp>
        <p:nvSpPr>
          <p:cNvPr id="7" name="Freeform: Shape 6">
            <a:extLst>
              <a:ext uri="{FF2B5EF4-FFF2-40B4-BE49-F238E27FC236}">
                <a16:creationId xmlns:a16="http://schemas.microsoft.com/office/drawing/2014/main" id="{774A975B-A886-5202-0489-6965514A0D14}"/>
              </a:ext>
              <a:ext uri="{C183D7F6-B498-43B3-948B-1728B52AA6E4}">
                <adec:decorative xmlns:adec="http://schemas.microsoft.com/office/drawing/2017/decorative" val="1"/>
              </a:ext>
            </a:extLst>
          </p:cNvPr>
          <p:cNvSpPr/>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467964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jouons-aux-math&#233;matiques.fr/"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2.jpeg"/><Relationship Id="rId5" Type="http://schemas.openxmlformats.org/officeDocument/2006/relationships/hyperlink" Target="http://creativecommons.org/licenses/by-nc-nd/3.0/fr/" TargetMode="Externa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30.pn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2.jpeg"/><Relationship Id="rId5" Type="http://schemas.openxmlformats.org/officeDocument/2006/relationships/hyperlink" Target="http://creativecommons.org/licenses/by-nc-nd/3.0/fr/" TargetMode="External"/><Relationship Id="rId4" Type="http://schemas.openxmlformats.org/officeDocument/2006/relationships/image" Target="../media/image140.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image" Target="../media/image16.png"/><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image" Target="../media/image18.png"/><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creativecommons.org/licenses/by-nc-nd/3.0/fr/"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9.png"/><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image" Target="../media/image20.png"/><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hyperlink" Target="http://jouons-aux-math&#233;matiques.fr/" TargetMode="Externa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1.png"/><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image" Target="../media/image9.png"/><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21.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0.png"/><Relationship Id="rId7" Type="http://schemas.openxmlformats.org/officeDocument/2006/relationships/image" Target="../media/image23.png"/><Relationship Id="rId2" Type="http://schemas.openxmlformats.org/officeDocument/2006/relationships/notesSlide" Target="../notesSlides/notesSlide18.xml"/><Relationship Id="rId1" Type="http://schemas.openxmlformats.org/officeDocument/2006/relationships/slideLayout" Target="../slideLayouts/slideLayout4.xml"/><Relationship Id="rId6" Type="http://schemas.openxmlformats.org/officeDocument/2006/relationships/image" Target="../media/image22.png"/><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 Id="rId9" Type="http://schemas.openxmlformats.org/officeDocument/2006/relationships/image" Target="../media/image25.png"/></Relationships>
</file>

<file path=ppt/slides/_rels/slide22.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image" Target="../media/image26.png"/><Relationship Id="rId5" Type="http://schemas.openxmlformats.org/officeDocument/2006/relationships/image" Target="../media/image11.png"/><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hyperlink" Target="http://creativecommons.org/licenses/by-nc-nd/3.0/fr/" TargetMode="External"/><Relationship Id="rId7" Type="http://schemas.openxmlformats.org/officeDocument/2006/relationships/image" Target="../media/image28.png"/><Relationship Id="rId2" Type="http://schemas.openxmlformats.org/officeDocument/2006/relationships/notesSlide" Target="../notesSlides/notesSlide20.xml"/><Relationship Id="rId1" Type="http://schemas.openxmlformats.org/officeDocument/2006/relationships/slideLayout" Target="../slideLayouts/slideLayout4.xml"/><Relationship Id="rId6" Type="http://schemas.openxmlformats.org/officeDocument/2006/relationships/image" Target="../media/image27.png"/><Relationship Id="rId5" Type="http://schemas.openxmlformats.org/officeDocument/2006/relationships/image" Target="../media/image12.png"/><Relationship Id="rId4" Type="http://schemas.openxmlformats.org/officeDocument/2006/relationships/image" Target="../media/image2.jpeg"/><Relationship Id="rId9" Type="http://schemas.openxmlformats.org/officeDocument/2006/relationships/image" Target="../media/image30.png"/></Relationships>
</file>

<file path=ppt/slides/_rels/slide2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1.xml"/><Relationship Id="rId1" Type="http://schemas.openxmlformats.org/officeDocument/2006/relationships/slideLayout" Target="../slideLayouts/slideLayout4.xml"/><Relationship Id="rId6" Type="http://schemas.openxmlformats.org/officeDocument/2006/relationships/image" Target="../media/image2.jpeg"/><Relationship Id="rId5" Type="http://schemas.openxmlformats.org/officeDocument/2006/relationships/hyperlink" Target="http://creativecommons.org/licenses/by-nc-nd/3.0/fr/" TargetMode="External"/><Relationship Id="rId4" Type="http://schemas.openxmlformats.org/officeDocument/2006/relationships/image" Target="../media/image14.png"/></Relationships>
</file>

<file path=ppt/slides/_rels/slide25.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130.png"/><Relationship Id="rId7" Type="http://schemas.openxmlformats.org/officeDocument/2006/relationships/image" Target="../media/image32.png"/><Relationship Id="rId2" Type="http://schemas.openxmlformats.org/officeDocument/2006/relationships/notesSlide" Target="../notesSlides/notesSlide22.xml"/><Relationship Id="rId1" Type="http://schemas.openxmlformats.org/officeDocument/2006/relationships/slideLayout" Target="../slideLayouts/slideLayout4.xml"/><Relationship Id="rId6" Type="http://schemas.openxmlformats.org/officeDocument/2006/relationships/image" Target="../media/image2.jpeg"/><Relationship Id="rId5" Type="http://schemas.openxmlformats.org/officeDocument/2006/relationships/hyperlink" Target="http://creativecommons.org/licenses/by-nc-nd/3.0/fr/" TargetMode="External"/><Relationship Id="rId4" Type="http://schemas.openxmlformats.org/officeDocument/2006/relationships/image" Target="../media/image140.png"/></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3.xml"/><Relationship Id="rId1" Type="http://schemas.openxmlformats.org/officeDocument/2006/relationships/slideLayout" Target="../slideLayouts/slideLayout4.xml"/><Relationship Id="rId6" Type="http://schemas.openxmlformats.org/officeDocument/2006/relationships/image" Target="../media/image34.png"/><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notesSlide" Target="../notesSlides/notesSlide24.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28.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35.png"/><Relationship Id="rId7" Type="http://schemas.openxmlformats.org/officeDocument/2006/relationships/image" Target="../media/image36.png"/><Relationship Id="rId2" Type="http://schemas.openxmlformats.org/officeDocument/2006/relationships/notesSlide" Target="../notesSlides/notesSlide25.xml"/><Relationship Id="rId1" Type="http://schemas.openxmlformats.org/officeDocument/2006/relationships/slideLayout" Target="../slideLayouts/slideLayout4.xml"/><Relationship Id="rId6" Type="http://schemas.openxmlformats.org/officeDocument/2006/relationships/image" Target="../media/image18.png"/><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creativecommons.org/licenses/by-nc-nd/3.0/fr/" TargetMode="External"/><Relationship Id="rId1" Type="http://schemas.openxmlformats.org/officeDocument/2006/relationships/slideLayout" Target="../slideLayouts/slideLayout4.xml"/><Relationship Id="rId6" Type="http://schemas.openxmlformats.org/officeDocument/2006/relationships/image" Target="../media/image38.png"/><Relationship Id="rId5" Type="http://schemas.openxmlformats.org/officeDocument/2006/relationships/hyperlink" Target="https://jouons-aux-mathematiques.fr/?page_id=2478" TargetMode="External"/><Relationship Id="rId4" Type="http://schemas.openxmlformats.org/officeDocument/2006/relationships/hyperlink" Target="http://jouons-aux-math&#233;matiques.fr/"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9.png"/><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11.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E20BB609-EF92-42DB-836C-0699A590B5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6EB9479C-8BCB-5589-4D1F-EB0E0154B882}"/>
              </a:ext>
            </a:extLst>
          </p:cNvPr>
          <p:cNvSpPr/>
          <p:nvPr/>
        </p:nvSpPr>
        <p:spPr>
          <a:xfrm>
            <a:off x="0" y="-1"/>
            <a:ext cx="12192000" cy="685799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it-IT"/>
          </a:p>
        </p:txBody>
      </p:sp>
      <p:pic>
        <p:nvPicPr>
          <p:cNvPr id="2" name="Image 1" descr="Formules mathématiques complexes sur un tableau noir">
            <a:extLst>
              <a:ext uri="{FF2B5EF4-FFF2-40B4-BE49-F238E27FC236}">
                <a16:creationId xmlns:a16="http://schemas.microsoft.com/office/drawing/2014/main" id="{E2FCFC17-67E6-8017-D987-BDCF41F0748A}"/>
              </a:ext>
            </a:extLst>
          </p:cNvPr>
          <p:cNvPicPr>
            <a:picLocks noChangeAspect="1"/>
          </p:cNvPicPr>
          <p:nvPr/>
        </p:nvPicPr>
        <p:blipFill>
          <a:blip r:embed="rId2">
            <a:alphaModFix amt="35000"/>
          </a:blip>
          <a:srcRect t="17496" r="-1" b="5429"/>
          <a:stretch>
            <a:fillRect/>
          </a:stretch>
        </p:blipFill>
        <p:spPr>
          <a:xfrm>
            <a:off x="0" y="10"/>
            <a:ext cx="12188932" cy="6857990"/>
          </a:xfrm>
          <a:prstGeom prst="rect">
            <a:avLst/>
          </a:prstGeom>
        </p:spPr>
      </p:pic>
      <p:sp>
        <p:nvSpPr>
          <p:cNvPr id="4" name="ZoneTexte 3">
            <a:extLst>
              <a:ext uri="{FF2B5EF4-FFF2-40B4-BE49-F238E27FC236}">
                <a16:creationId xmlns:a16="http://schemas.microsoft.com/office/drawing/2014/main" id="{281A8F9C-B432-1054-9E03-90661E0698CC}"/>
              </a:ext>
            </a:extLst>
          </p:cNvPr>
          <p:cNvSpPr txBox="1"/>
          <p:nvPr/>
        </p:nvSpPr>
        <p:spPr>
          <a:xfrm>
            <a:off x="363793" y="334296"/>
            <a:ext cx="4881273" cy="646331"/>
          </a:xfrm>
          <a:prstGeom prst="rect">
            <a:avLst/>
          </a:prstGeom>
          <a:noFill/>
        </p:spPr>
        <p:txBody>
          <a:bodyPr wrap="none" rtlCol="0">
            <a:spAutoFit/>
          </a:bodyPr>
          <a:lstStyle/>
          <a:p>
            <a:r>
              <a:rPr lang="fr-FR" sz="3600" dirty="0">
                <a:solidFill>
                  <a:schemeClr val="accent1"/>
                </a:solidFill>
                <a:latin typeface="Arial Black" panose="020B0A04020102020204" pitchFamily="34" charset="0"/>
              </a:rPr>
              <a:t>1</a:t>
            </a:r>
            <a:r>
              <a:rPr lang="fr-FR" sz="3600" baseline="30000" dirty="0">
                <a:solidFill>
                  <a:schemeClr val="accent1"/>
                </a:solidFill>
                <a:latin typeface="Arial Black" panose="020B0A04020102020204" pitchFamily="34" charset="0"/>
              </a:rPr>
              <a:t>ère</a:t>
            </a:r>
            <a:r>
              <a:rPr lang="fr-FR" sz="3600" dirty="0">
                <a:solidFill>
                  <a:schemeClr val="accent1"/>
                </a:solidFill>
                <a:latin typeface="Arial Black" panose="020B0A04020102020204" pitchFamily="34" charset="0"/>
              </a:rPr>
              <a:t> Technologique</a:t>
            </a:r>
            <a:endParaRPr lang="it-IT" sz="3600" dirty="0">
              <a:solidFill>
                <a:schemeClr val="accent1"/>
              </a:solidFill>
              <a:latin typeface="Arial Black" panose="020B0A04020102020204" pitchFamily="34" charset="0"/>
            </a:endParaRPr>
          </a:p>
        </p:txBody>
      </p:sp>
      <p:sp>
        <p:nvSpPr>
          <p:cNvPr id="5" name="ZoneTexte 4">
            <a:extLst>
              <a:ext uri="{FF2B5EF4-FFF2-40B4-BE49-F238E27FC236}">
                <a16:creationId xmlns:a16="http://schemas.microsoft.com/office/drawing/2014/main" id="{D14817FB-BF59-A226-5B3F-7A512098C491}"/>
              </a:ext>
            </a:extLst>
          </p:cNvPr>
          <p:cNvSpPr txBox="1"/>
          <p:nvPr/>
        </p:nvSpPr>
        <p:spPr>
          <a:xfrm>
            <a:off x="1854138" y="1859333"/>
            <a:ext cx="8480656" cy="3139321"/>
          </a:xfrm>
          <a:prstGeom prst="rect">
            <a:avLst/>
          </a:prstGeom>
          <a:noFill/>
        </p:spPr>
        <p:txBody>
          <a:bodyPr wrap="none" rtlCol="0">
            <a:spAutoFit/>
          </a:bodyPr>
          <a:lstStyle/>
          <a:p>
            <a:pPr algn="ctr"/>
            <a:r>
              <a:rPr lang="fr-FR" sz="6600" b="1" dirty="0">
                <a:solidFill>
                  <a:schemeClr val="accent1"/>
                </a:solidFill>
                <a:latin typeface="Arial Black" panose="020B0A04020102020204" pitchFamily="34" charset="0"/>
              </a:rPr>
              <a:t>AUTOMATISMES </a:t>
            </a:r>
          </a:p>
          <a:p>
            <a:pPr algn="ctr"/>
            <a:r>
              <a:rPr lang="fr-FR" sz="6600" b="1" dirty="0">
                <a:solidFill>
                  <a:schemeClr val="accent1"/>
                </a:solidFill>
                <a:latin typeface="Arial Black" panose="020B0A04020102020204" pitchFamily="34" charset="0"/>
              </a:rPr>
              <a:t>en</a:t>
            </a:r>
          </a:p>
          <a:p>
            <a:pPr algn="ctr"/>
            <a:r>
              <a:rPr lang="fr-FR" sz="6600" b="1" dirty="0">
                <a:solidFill>
                  <a:schemeClr val="accent1"/>
                </a:solidFill>
                <a:latin typeface="Arial Black" panose="020B0A04020102020204" pitchFamily="34" charset="0"/>
              </a:rPr>
              <a:t>MATHEMATIQUES</a:t>
            </a:r>
            <a:endParaRPr lang="it-IT" sz="6600" b="1" dirty="0">
              <a:solidFill>
                <a:schemeClr val="accent1"/>
              </a:solidFill>
              <a:latin typeface="Arial Black" panose="020B0A04020102020204" pitchFamily="34" charset="0"/>
            </a:endParaRPr>
          </a:p>
        </p:txBody>
      </p:sp>
      <p:sp>
        <p:nvSpPr>
          <p:cNvPr id="6" name="ZoneTexte 5">
            <a:extLst>
              <a:ext uri="{FF2B5EF4-FFF2-40B4-BE49-F238E27FC236}">
                <a16:creationId xmlns:a16="http://schemas.microsoft.com/office/drawing/2014/main" id="{5E2ADA53-C2A2-D0DE-32D6-B2701B2D0437}"/>
              </a:ext>
            </a:extLst>
          </p:cNvPr>
          <p:cNvSpPr txBox="1"/>
          <p:nvPr/>
        </p:nvSpPr>
        <p:spPr>
          <a:xfrm>
            <a:off x="139053" y="6488645"/>
            <a:ext cx="1715085" cy="369332"/>
          </a:xfrm>
          <a:prstGeom prst="rect">
            <a:avLst/>
          </a:prstGeom>
          <a:noFill/>
        </p:spPr>
        <p:txBody>
          <a:bodyPr wrap="none" rtlCol="0">
            <a:spAutoFit/>
          </a:bodyPr>
          <a:lstStyle/>
          <a:p>
            <a:r>
              <a:rPr lang="fr-FR" dirty="0">
                <a:solidFill>
                  <a:schemeClr val="accent1"/>
                </a:solidFill>
              </a:rPr>
              <a:t>Mme FORCONI</a:t>
            </a:r>
            <a:endParaRPr lang="it-IT" dirty="0">
              <a:solidFill>
                <a:schemeClr val="accent1"/>
              </a:solidFill>
            </a:endParaRPr>
          </a:p>
        </p:txBody>
      </p:sp>
      <p:sp>
        <p:nvSpPr>
          <p:cNvPr id="8" name="ZoneTexte 7">
            <a:extLst>
              <a:ext uri="{FF2B5EF4-FFF2-40B4-BE49-F238E27FC236}">
                <a16:creationId xmlns:a16="http://schemas.microsoft.com/office/drawing/2014/main" id="{CDF41941-2317-CC7E-B793-B595340BC67D}"/>
              </a:ext>
            </a:extLst>
          </p:cNvPr>
          <p:cNvSpPr txBox="1"/>
          <p:nvPr/>
        </p:nvSpPr>
        <p:spPr>
          <a:xfrm>
            <a:off x="8398855" y="6488645"/>
            <a:ext cx="3790077" cy="369332"/>
          </a:xfrm>
          <a:prstGeom prst="rect">
            <a:avLst/>
          </a:prstGeom>
          <a:noFill/>
        </p:spPr>
        <p:txBody>
          <a:bodyPr wrap="none" rtlCol="0">
            <a:spAutoFit/>
          </a:bodyPr>
          <a:lstStyle/>
          <a:p>
            <a:r>
              <a:rPr lang="fr-FR" dirty="0">
                <a:solidFill>
                  <a:schemeClr val="accent1"/>
                </a:solidFill>
                <a:hlinkClick r:id="rId3"/>
              </a:rPr>
              <a:t>http://jouons-aux-mathématiques.fr</a:t>
            </a:r>
            <a:endParaRPr lang="it-IT" dirty="0">
              <a:solidFill>
                <a:schemeClr val="accent1"/>
              </a:solidFill>
            </a:endParaRPr>
          </a:p>
        </p:txBody>
      </p:sp>
      <p:pic>
        <p:nvPicPr>
          <p:cNvPr id="10" name="Image 9" descr="JM-creativecommons">
            <a:hlinkClick r:id="rId4" tgtFrame="&quot;_blank&quot;"/>
            <a:extLst>
              <a:ext uri="{FF2B5EF4-FFF2-40B4-BE49-F238E27FC236}">
                <a16:creationId xmlns:a16="http://schemas.microsoft.com/office/drawing/2014/main" id="{F03A6F5F-052D-C174-D06D-1DA233B51C9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Tree>
    <p:extLst>
      <p:ext uri="{BB962C8B-B14F-4D97-AF65-F5344CB8AC3E}">
        <p14:creationId xmlns:p14="http://schemas.microsoft.com/office/powerpoint/2010/main" val="3079279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EEB7835-7C4B-B542-36C0-A157175D0E03}"/>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FEEBFAAD-3531-DA73-83EB-DD4AA767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4EA91A96-C4E3-97CB-DE3A-493333988C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7E6CB44A-71DD-ADAF-8D14-2D71CB4516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E1243B49-C3F2-9292-3F97-0ECD25BB420B}"/>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n°7</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9842A0B8-B234-9E56-9855-EA51B3B20B24}"/>
              </a:ext>
            </a:extLst>
          </p:cNvPr>
          <p:cNvSpPr txBox="1"/>
          <p:nvPr/>
        </p:nvSpPr>
        <p:spPr>
          <a:xfrm>
            <a:off x="3937345" y="1165459"/>
            <a:ext cx="4314258" cy="400110"/>
          </a:xfrm>
          <a:prstGeom prst="rect">
            <a:avLst/>
          </a:prstGeom>
          <a:noFill/>
        </p:spPr>
        <p:txBody>
          <a:bodyPr wrap="none" rtlCol="0">
            <a:spAutoFit/>
          </a:bodyPr>
          <a:lstStyle/>
          <a:p>
            <a:r>
              <a:rPr lang="fr-FR" sz="2000" dirty="0">
                <a:latin typeface="Arial" panose="020B0604020202020204" pitchFamily="34" charset="0"/>
                <a:cs typeface="Arial" panose="020B0604020202020204" pitchFamily="34" charset="0"/>
              </a:rPr>
              <a:t>Voici quatre planètes et leur masse. </a:t>
            </a:r>
          </a:p>
        </p:txBody>
      </p:sp>
      <p:graphicFrame>
        <p:nvGraphicFramePr>
          <p:cNvPr id="16" name="Tableau 15">
            <a:extLst>
              <a:ext uri="{FF2B5EF4-FFF2-40B4-BE49-F238E27FC236}">
                <a16:creationId xmlns:a16="http://schemas.microsoft.com/office/drawing/2014/main" id="{B034165F-B993-4E8F-DF6B-BE8BB80E58E0}"/>
              </a:ext>
            </a:extLst>
          </p:cNvPr>
          <p:cNvGraphicFramePr>
            <a:graphicFrameLocks noGrp="1"/>
          </p:cNvGraphicFramePr>
          <p:nvPr>
            <p:extLst>
              <p:ext uri="{D42A27DB-BD31-4B8C-83A1-F6EECF244321}">
                <p14:modId xmlns:p14="http://schemas.microsoft.com/office/powerpoint/2010/main" val="509165662"/>
              </p:ext>
            </p:extLst>
          </p:nvPr>
        </p:nvGraphicFramePr>
        <p:xfrm>
          <a:off x="2030473" y="4719754"/>
          <a:ext cx="8128000" cy="74168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r>
                        <a:rPr lang="fr-FR" dirty="0">
                          <a:latin typeface="Arial" panose="020B0604020202020204" pitchFamily="34" charset="0"/>
                          <a:cs typeface="Arial" panose="020B0604020202020204" pitchFamily="34" charset="0"/>
                        </a:rPr>
                        <a:t>Terre</a:t>
                      </a:r>
                      <a:endParaRPr lang="it-IT" dirty="0">
                        <a:latin typeface="Arial" panose="020B0604020202020204" pitchFamily="34" charset="0"/>
                        <a:cs typeface="Arial" panose="020B0604020202020204" pitchFamily="34" charset="0"/>
                      </a:endParaRPr>
                    </a:p>
                  </a:txBody>
                  <a:tcPr anchor="ctr"/>
                </a:tc>
                <a:tc>
                  <a:txBody>
                    <a:bodyPr/>
                    <a:lstStyle/>
                    <a:p>
                      <a:pPr algn="ctr"/>
                      <a:r>
                        <a:rPr lang="fr-FR" dirty="0">
                          <a:latin typeface="Arial" panose="020B0604020202020204" pitchFamily="34" charset="0"/>
                          <a:cs typeface="Arial" panose="020B0604020202020204" pitchFamily="34" charset="0"/>
                        </a:rPr>
                        <a:t>Mercure</a:t>
                      </a:r>
                      <a:endParaRPr lang="it-IT" dirty="0">
                        <a:latin typeface="Arial" panose="020B0604020202020204" pitchFamily="34" charset="0"/>
                        <a:cs typeface="Arial" panose="020B0604020202020204" pitchFamily="34" charset="0"/>
                      </a:endParaRPr>
                    </a:p>
                  </a:txBody>
                  <a:tcPr anchor="ctr"/>
                </a:tc>
                <a:tc>
                  <a:txBody>
                    <a:bodyPr/>
                    <a:lstStyle/>
                    <a:p>
                      <a:pPr algn="ctr"/>
                      <a:r>
                        <a:rPr lang="fr-FR" dirty="0">
                          <a:latin typeface="Arial" panose="020B0604020202020204" pitchFamily="34" charset="0"/>
                          <a:cs typeface="Arial" panose="020B0604020202020204" pitchFamily="34" charset="0"/>
                        </a:rPr>
                        <a:t>Vénus</a:t>
                      </a:r>
                      <a:endParaRPr lang="it-IT" dirty="0">
                        <a:latin typeface="Arial" panose="020B0604020202020204" pitchFamily="34" charset="0"/>
                        <a:cs typeface="Arial" panose="020B0604020202020204" pitchFamily="34" charset="0"/>
                      </a:endParaRPr>
                    </a:p>
                  </a:txBody>
                  <a:tcPr anchor="ctr"/>
                </a:tc>
                <a:tc>
                  <a:txBody>
                    <a:bodyPr/>
                    <a:lstStyle/>
                    <a:p>
                      <a:pPr algn="ctr"/>
                      <a:r>
                        <a:rPr lang="fr-FR" dirty="0">
                          <a:latin typeface="Arial" panose="020B0604020202020204" pitchFamily="34" charset="0"/>
                          <a:cs typeface="Arial" panose="020B0604020202020204" pitchFamily="34" charset="0"/>
                        </a:rPr>
                        <a:t>Mars</a:t>
                      </a:r>
                      <a:endParaRPr lang="it-IT"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73051623"/>
                  </a:ext>
                </a:extLst>
              </a:tr>
            </a:tbl>
          </a:graphicData>
        </a:graphic>
      </p:graphicFrame>
      <p:pic>
        <p:nvPicPr>
          <p:cNvPr id="3" name="Image 2" descr="JM-creativecommons">
            <a:hlinkClick r:id="rId3" tgtFrame="&quot;_blank&quot;"/>
            <a:extLst>
              <a:ext uri="{FF2B5EF4-FFF2-40B4-BE49-F238E27FC236}">
                <a16:creationId xmlns:a16="http://schemas.microsoft.com/office/drawing/2014/main" id="{7FD427E5-B39D-2A9E-7EA6-0D22A6EF26A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2" name="ZoneTexte 1">
            <a:extLst>
              <a:ext uri="{FF2B5EF4-FFF2-40B4-BE49-F238E27FC236}">
                <a16:creationId xmlns:a16="http://schemas.microsoft.com/office/drawing/2014/main" id="{5C05B6A4-72B1-2059-7176-4EDA4D9FCEF3}"/>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graphicFrame>
            <p:nvGraphicFramePr>
              <p:cNvPr id="5" name="Tableau 4">
                <a:extLst>
                  <a:ext uri="{FF2B5EF4-FFF2-40B4-BE49-F238E27FC236}">
                    <a16:creationId xmlns:a16="http://schemas.microsoft.com/office/drawing/2014/main" id="{096888E1-52AD-85AB-F7F5-5DED10847FC9}"/>
                  </a:ext>
                </a:extLst>
              </p:cNvPr>
              <p:cNvGraphicFramePr>
                <a:graphicFrameLocks noGrp="1"/>
              </p:cNvGraphicFramePr>
              <p:nvPr>
                <p:extLst>
                  <p:ext uri="{D42A27DB-BD31-4B8C-83A1-F6EECF244321}">
                    <p14:modId xmlns:p14="http://schemas.microsoft.com/office/powerpoint/2010/main" val="145289713"/>
                  </p:ext>
                </p:extLst>
              </p:nvPr>
            </p:nvGraphicFramePr>
            <p:xfrm>
              <a:off x="4460574" y="2073727"/>
              <a:ext cx="3267801" cy="1483360"/>
            </p:xfrm>
            <a:graphic>
              <a:graphicData uri="http://schemas.openxmlformats.org/drawingml/2006/table">
                <a:tbl>
                  <a:tblPr firstRow="1" bandRow="1">
                    <a:tableStyleId>{5C22544A-7EE6-4342-B048-85BDC9FD1C3A}</a:tableStyleId>
                  </a:tblPr>
                  <a:tblGrid>
                    <a:gridCol w="1003071">
                      <a:extLst>
                        <a:ext uri="{9D8B030D-6E8A-4147-A177-3AD203B41FA5}">
                          <a16:colId xmlns:a16="http://schemas.microsoft.com/office/drawing/2014/main" val="1249891765"/>
                        </a:ext>
                      </a:extLst>
                    </a:gridCol>
                    <a:gridCol w="2264730">
                      <a:extLst>
                        <a:ext uri="{9D8B030D-6E8A-4147-A177-3AD203B41FA5}">
                          <a16:colId xmlns:a16="http://schemas.microsoft.com/office/drawing/2014/main" val="2692540813"/>
                        </a:ext>
                      </a:extLst>
                    </a:gridCol>
                  </a:tblGrid>
                  <a:tr h="370840">
                    <a:tc>
                      <a:txBody>
                        <a:bodyPr/>
                        <a:lstStyle/>
                        <a:p>
                          <a:pPr algn="ctr"/>
                          <a:r>
                            <a:rPr lang="fr-FR" b="0" dirty="0">
                              <a:solidFill>
                                <a:schemeClr val="tx1"/>
                              </a:solidFill>
                            </a:rPr>
                            <a:t>Terre</a:t>
                          </a:r>
                          <a:endParaRPr lang="it-IT"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 xmlns:m="http://schemas.openxmlformats.org/officeDocument/2006/math">
                              <m:r>
                                <a:rPr lang="fr-FR" b="0" i="1" smtClean="0">
                                  <a:solidFill>
                                    <a:schemeClr val="tx1"/>
                                  </a:solidFill>
                                  <a:latin typeface="Cambria Math" panose="02040503050406030204" pitchFamily="18" charset="0"/>
                                </a:rPr>
                                <m:t>5 973</m:t>
                              </m:r>
                              <m:r>
                                <a:rPr lang="fr-FR" b="0" i="1" smtClean="0">
                                  <a:solidFill>
                                    <a:schemeClr val="tx1"/>
                                  </a:solidFill>
                                  <a:latin typeface="Cambria Math" panose="02040503050406030204" pitchFamily="18" charset="0"/>
                                  <a:ea typeface="Cambria Math" panose="02040503050406030204" pitchFamily="18" charset="0"/>
                                </a:rPr>
                                <m:t>×1</m:t>
                              </m:r>
                              <m:sSup>
                                <m:sSupPr>
                                  <m:ctrlPr>
                                    <a:rPr lang="fr-FR" b="0" i="1" smtClean="0">
                                      <a:solidFill>
                                        <a:schemeClr val="tx1"/>
                                      </a:solidFill>
                                      <a:latin typeface="Cambria Math" panose="02040503050406030204" pitchFamily="18" charset="0"/>
                                      <a:ea typeface="Cambria Math" panose="02040503050406030204" pitchFamily="18" charset="0"/>
                                    </a:rPr>
                                  </m:ctrlPr>
                                </m:sSupPr>
                                <m:e>
                                  <m:r>
                                    <a:rPr lang="fr-FR" b="0" i="1" smtClean="0">
                                      <a:solidFill>
                                        <a:schemeClr val="tx1"/>
                                      </a:solidFill>
                                      <a:latin typeface="Cambria Math" panose="02040503050406030204" pitchFamily="18" charset="0"/>
                                      <a:ea typeface="Cambria Math" panose="02040503050406030204" pitchFamily="18" charset="0"/>
                                    </a:rPr>
                                    <m:t>0</m:t>
                                  </m:r>
                                </m:e>
                                <m:sup>
                                  <m:r>
                                    <a:rPr lang="fr-FR" b="0" i="1" smtClean="0">
                                      <a:solidFill>
                                        <a:schemeClr val="tx1"/>
                                      </a:solidFill>
                                      <a:latin typeface="Cambria Math" panose="02040503050406030204" pitchFamily="18" charset="0"/>
                                      <a:ea typeface="Cambria Math" panose="02040503050406030204" pitchFamily="18" charset="0"/>
                                    </a:rPr>
                                    <m:t>21</m:t>
                                  </m:r>
                                </m:sup>
                              </m:sSup>
                            </m:oMath>
                          </a14:m>
                          <a:r>
                            <a:rPr lang="it-IT" b="0" dirty="0">
                              <a:solidFill>
                                <a:schemeClr val="tx1"/>
                              </a:solidFill>
                            </a:rPr>
                            <a:t> kg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3802149"/>
                      </a:ext>
                    </a:extLst>
                  </a:tr>
                  <a:tr h="370840">
                    <a:tc>
                      <a:txBody>
                        <a:bodyPr/>
                        <a:lstStyle/>
                        <a:p>
                          <a:pPr algn="ctr"/>
                          <a:r>
                            <a:rPr lang="fr-FR" b="0" dirty="0">
                              <a:solidFill>
                                <a:schemeClr val="tx1"/>
                              </a:solidFill>
                            </a:rPr>
                            <a:t>Mercure</a:t>
                          </a:r>
                          <a:endParaRPr lang="it-IT"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 xmlns:m="http://schemas.openxmlformats.org/officeDocument/2006/math">
                              <m:r>
                                <a:rPr lang="fr-FR" b="0" i="1" smtClean="0">
                                  <a:solidFill>
                                    <a:schemeClr val="tx1"/>
                                  </a:solidFill>
                                  <a:latin typeface="Cambria Math" panose="02040503050406030204" pitchFamily="18" charset="0"/>
                                </a:rPr>
                                <m:t>33,02</m:t>
                              </m:r>
                              <m:r>
                                <a:rPr lang="fr-FR" b="0" i="1" smtClean="0">
                                  <a:solidFill>
                                    <a:schemeClr val="tx1"/>
                                  </a:solidFill>
                                  <a:latin typeface="Cambria Math" panose="02040503050406030204" pitchFamily="18" charset="0"/>
                                  <a:ea typeface="Cambria Math" panose="02040503050406030204" pitchFamily="18" charset="0"/>
                                </a:rPr>
                                <m:t>×</m:t>
                              </m:r>
                              <m:sSup>
                                <m:sSupPr>
                                  <m:ctrlPr>
                                    <a:rPr lang="fr-FR" b="0" i="1" smtClean="0">
                                      <a:solidFill>
                                        <a:schemeClr val="tx1"/>
                                      </a:solidFill>
                                      <a:latin typeface="Cambria Math" panose="02040503050406030204" pitchFamily="18" charset="0"/>
                                      <a:ea typeface="Cambria Math" panose="02040503050406030204" pitchFamily="18" charset="0"/>
                                    </a:rPr>
                                  </m:ctrlPr>
                                </m:sSupPr>
                                <m:e>
                                  <m:r>
                                    <a:rPr lang="fr-FR" b="0" i="1" smtClean="0">
                                      <a:solidFill>
                                        <a:schemeClr val="tx1"/>
                                      </a:solidFill>
                                      <a:latin typeface="Cambria Math" panose="02040503050406030204" pitchFamily="18" charset="0"/>
                                      <a:ea typeface="Cambria Math" panose="02040503050406030204" pitchFamily="18" charset="0"/>
                                    </a:rPr>
                                    <m:t>10</m:t>
                                  </m:r>
                                </m:e>
                                <m:sup>
                                  <m:r>
                                    <a:rPr lang="fr-FR" b="0" i="1" smtClean="0">
                                      <a:solidFill>
                                        <a:schemeClr val="tx1"/>
                                      </a:solidFill>
                                      <a:latin typeface="Cambria Math" panose="02040503050406030204" pitchFamily="18" charset="0"/>
                                      <a:ea typeface="Cambria Math" panose="02040503050406030204" pitchFamily="18" charset="0"/>
                                    </a:rPr>
                                    <m:t>22</m:t>
                                  </m:r>
                                </m:sup>
                              </m:sSup>
                            </m:oMath>
                          </a14:m>
                          <a:r>
                            <a:rPr lang="it-IT" b="0" dirty="0">
                              <a:solidFill>
                                <a:schemeClr val="tx1"/>
                              </a:solidFill>
                            </a:rPr>
                            <a:t> kg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3752228"/>
                      </a:ext>
                    </a:extLst>
                  </a:tr>
                  <a:tr h="370840">
                    <a:tc>
                      <a:txBody>
                        <a:bodyPr/>
                        <a:lstStyle/>
                        <a:p>
                          <a:pPr algn="ctr"/>
                          <a:r>
                            <a:rPr lang="fr-FR" b="0" dirty="0">
                              <a:solidFill>
                                <a:schemeClr val="tx1"/>
                              </a:solidFill>
                            </a:rPr>
                            <a:t>Vénus</a:t>
                          </a:r>
                          <a:endParaRPr lang="it-IT"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 xmlns:m="http://schemas.openxmlformats.org/officeDocument/2006/math">
                              <m:r>
                                <a:rPr lang="fr-FR" b="0" i="1" smtClean="0">
                                  <a:solidFill>
                                    <a:schemeClr val="tx1"/>
                                  </a:solidFill>
                                  <a:latin typeface="Cambria Math" panose="02040503050406030204" pitchFamily="18" charset="0"/>
                                </a:rPr>
                                <m:t>48 685</m:t>
                              </m:r>
                              <m:r>
                                <a:rPr lang="fr-FR" b="0" i="1" smtClean="0">
                                  <a:solidFill>
                                    <a:schemeClr val="tx1"/>
                                  </a:solidFill>
                                  <a:latin typeface="Cambria Math" panose="02040503050406030204" pitchFamily="18" charset="0"/>
                                  <a:ea typeface="Cambria Math" panose="02040503050406030204" pitchFamily="18" charset="0"/>
                                </a:rPr>
                                <m:t>×</m:t>
                              </m:r>
                              <m:sSup>
                                <m:sSupPr>
                                  <m:ctrlPr>
                                    <a:rPr lang="fr-FR" b="0" i="1" smtClean="0">
                                      <a:solidFill>
                                        <a:schemeClr val="tx1"/>
                                      </a:solidFill>
                                      <a:latin typeface="Cambria Math" panose="02040503050406030204" pitchFamily="18" charset="0"/>
                                      <a:ea typeface="Cambria Math" panose="02040503050406030204" pitchFamily="18" charset="0"/>
                                    </a:rPr>
                                  </m:ctrlPr>
                                </m:sSupPr>
                                <m:e>
                                  <m:r>
                                    <a:rPr lang="fr-FR" b="0" i="1" smtClean="0">
                                      <a:solidFill>
                                        <a:schemeClr val="tx1"/>
                                      </a:solidFill>
                                      <a:latin typeface="Cambria Math" panose="02040503050406030204" pitchFamily="18" charset="0"/>
                                      <a:ea typeface="Cambria Math" panose="02040503050406030204" pitchFamily="18" charset="0"/>
                                    </a:rPr>
                                    <m:t>10</m:t>
                                  </m:r>
                                </m:e>
                                <m:sup>
                                  <m:r>
                                    <a:rPr lang="fr-FR" b="0" i="1" smtClean="0">
                                      <a:solidFill>
                                        <a:schemeClr val="tx1"/>
                                      </a:solidFill>
                                      <a:latin typeface="Cambria Math" panose="02040503050406030204" pitchFamily="18" charset="0"/>
                                      <a:ea typeface="Cambria Math" panose="02040503050406030204" pitchFamily="18" charset="0"/>
                                    </a:rPr>
                                    <m:t>20</m:t>
                                  </m:r>
                                </m:sup>
                              </m:sSup>
                            </m:oMath>
                          </a14:m>
                          <a:r>
                            <a:rPr lang="it-IT" b="0" dirty="0">
                              <a:solidFill>
                                <a:schemeClr val="tx1"/>
                              </a:solidFill>
                            </a:rPr>
                            <a:t> kg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60208840"/>
                      </a:ext>
                    </a:extLst>
                  </a:tr>
                  <a:tr h="370840">
                    <a:tc>
                      <a:txBody>
                        <a:bodyPr/>
                        <a:lstStyle/>
                        <a:p>
                          <a:pPr algn="ctr"/>
                          <a:r>
                            <a:rPr lang="fr-FR" b="0" dirty="0">
                              <a:solidFill>
                                <a:schemeClr val="tx1"/>
                              </a:solidFill>
                            </a:rPr>
                            <a:t>Mars</a:t>
                          </a:r>
                          <a:endParaRPr lang="it-IT"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 xmlns:m="http://schemas.openxmlformats.org/officeDocument/2006/math">
                              <m:r>
                                <a:rPr lang="fr-FR" b="0" i="1" smtClean="0">
                                  <a:solidFill>
                                    <a:schemeClr val="tx1"/>
                                  </a:solidFill>
                                  <a:latin typeface="Cambria Math" panose="02040503050406030204" pitchFamily="18" charset="0"/>
                                </a:rPr>
                                <m:t>6,4185</m:t>
                              </m:r>
                              <m:r>
                                <a:rPr lang="fr-FR" b="0" i="1" smtClean="0">
                                  <a:solidFill>
                                    <a:schemeClr val="tx1"/>
                                  </a:solidFill>
                                  <a:latin typeface="Cambria Math" panose="02040503050406030204" pitchFamily="18" charset="0"/>
                                  <a:ea typeface="Cambria Math" panose="02040503050406030204" pitchFamily="18" charset="0"/>
                                </a:rPr>
                                <m:t>×</m:t>
                              </m:r>
                              <m:sSup>
                                <m:sSupPr>
                                  <m:ctrlPr>
                                    <a:rPr lang="fr-FR" b="0" i="1" smtClean="0">
                                      <a:solidFill>
                                        <a:schemeClr val="tx1"/>
                                      </a:solidFill>
                                      <a:latin typeface="Cambria Math" panose="02040503050406030204" pitchFamily="18" charset="0"/>
                                      <a:ea typeface="Cambria Math" panose="02040503050406030204" pitchFamily="18" charset="0"/>
                                    </a:rPr>
                                  </m:ctrlPr>
                                </m:sSupPr>
                                <m:e>
                                  <m:r>
                                    <a:rPr lang="fr-FR" b="0" i="1" smtClean="0">
                                      <a:solidFill>
                                        <a:schemeClr val="tx1"/>
                                      </a:solidFill>
                                      <a:latin typeface="Cambria Math" panose="02040503050406030204" pitchFamily="18" charset="0"/>
                                      <a:ea typeface="Cambria Math" panose="02040503050406030204" pitchFamily="18" charset="0"/>
                                    </a:rPr>
                                    <m:t>10</m:t>
                                  </m:r>
                                </m:e>
                                <m:sup>
                                  <m:r>
                                    <a:rPr lang="fr-FR" b="0" i="1" smtClean="0">
                                      <a:solidFill>
                                        <a:schemeClr val="tx1"/>
                                      </a:solidFill>
                                      <a:latin typeface="Cambria Math" panose="02040503050406030204" pitchFamily="18" charset="0"/>
                                      <a:ea typeface="Cambria Math" panose="02040503050406030204" pitchFamily="18" charset="0"/>
                                    </a:rPr>
                                    <m:t>23</m:t>
                                  </m:r>
                                </m:sup>
                              </m:sSup>
                            </m:oMath>
                          </a14:m>
                          <a:r>
                            <a:rPr lang="it-IT" b="0" dirty="0">
                              <a:solidFill>
                                <a:schemeClr val="tx1"/>
                              </a:solidFill>
                            </a:rPr>
                            <a:t> kg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0963535"/>
                      </a:ext>
                    </a:extLst>
                  </a:tr>
                </a:tbl>
              </a:graphicData>
            </a:graphic>
          </p:graphicFrame>
        </mc:Choice>
        <mc:Fallback xmlns="">
          <p:graphicFrame>
            <p:nvGraphicFramePr>
              <p:cNvPr id="5" name="Tableau 4">
                <a:extLst>
                  <a:ext uri="{FF2B5EF4-FFF2-40B4-BE49-F238E27FC236}">
                    <a16:creationId xmlns:a16="http://schemas.microsoft.com/office/drawing/2014/main" id="{096888E1-52AD-85AB-F7F5-5DED10847FC9}"/>
                  </a:ext>
                </a:extLst>
              </p:cNvPr>
              <p:cNvGraphicFramePr>
                <a:graphicFrameLocks noGrp="1"/>
              </p:cNvGraphicFramePr>
              <p:nvPr>
                <p:extLst>
                  <p:ext uri="{D42A27DB-BD31-4B8C-83A1-F6EECF244321}">
                    <p14:modId xmlns:p14="http://schemas.microsoft.com/office/powerpoint/2010/main" val="145289713"/>
                  </p:ext>
                </p:extLst>
              </p:nvPr>
            </p:nvGraphicFramePr>
            <p:xfrm>
              <a:off x="4460574" y="2073727"/>
              <a:ext cx="3267801" cy="1483360"/>
            </p:xfrm>
            <a:graphic>
              <a:graphicData uri="http://schemas.openxmlformats.org/drawingml/2006/table">
                <a:tbl>
                  <a:tblPr firstRow="1" bandRow="1">
                    <a:tableStyleId>{5C22544A-7EE6-4342-B048-85BDC9FD1C3A}</a:tableStyleId>
                  </a:tblPr>
                  <a:tblGrid>
                    <a:gridCol w="1003071">
                      <a:extLst>
                        <a:ext uri="{9D8B030D-6E8A-4147-A177-3AD203B41FA5}">
                          <a16:colId xmlns:a16="http://schemas.microsoft.com/office/drawing/2014/main" val="1249891765"/>
                        </a:ext>
                      </a:extLst>
                    </a:gridCol>
                    <a:gridCol w="2264730">
                      <a:extLst>
                        <a:ext uri="{9D8B030D-6E8A-4147-A177-3AD203B41FA5}">
                          <a16:colId xmlns:a16="http://schemas.microsoft.com/office/drawing/2014/main" val="2692540813"/>
                        </a:ext>
                      </a:extLst>
                    </a:gridCol>
                  </a:tblGrid>
                  <a:tr h="370840">
                    <a:tc>
                      <a:txBody>
                        <a:bodyPr/>
                        <a:lstStyle/>
                        <a:p>
                          <a:pPr algn="ctr"/>
                          <a:r>
                            <a:rPr lang="fr-FR" b="0" dirty="0">
                              <a:solidFill>
                                <a:schemeClr val="tx1"/>
                              </a:solidFill>
                            </a:rPr>
                            <a:t>Terre</a:t>
                          </a:r>
                          <a:endParaRPr lang="it-IT"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it-IT"/>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44624" t="-8197" r="-538" b="-326230"/>
                          </a:stretch>
                        </a:blipFill>
                      </a:tcPr>
                    </a:tc>
                    <a:extLst>
                      <a:ext uri="{0D108BD9-81ED-4DB2-BD59-A6C34878D82A}">
                        <a16:rowId xmlns:a16="http://schemas.microsoft.com/office/drawing/2014/main" val="2383802149"/>
                      </a:ext>
                    </a:extLst>
                  </a:tr>
                  <a:tr h="370840">
                    <a:tc>
                      <a:txBody>
                        <a:bodyPr/>
                        <a:lstStyle/>
                        <a:p>
                          <a:pPr algn="ctr"/>
                          <a:r>
                            <a:rPr lang="fr-FR" b="0" dirty="0">
                              <a:solidFill>
                                <a:schemeClr val="tx1"/>
                              </a:solidFill>
                            </a:rPr>
                            <a:t>Mercure</a:t>
                          </a:r>
                          <a:endParaRPr lang="it-IT"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it-IT"/>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44624" t="-108197" r="-538" b="-226230"/>
                          </a:stretch>
                        </a:blipFill>
                      </a:tcPr>
                    </a:tc>
                    <a:extLst>
                      <a:ext uri="{0D108BD9-81ED-4DB2-BD59-A6C34878D82A}">
                        <a16:rowId xmlns:a16="http://schemas.microsoft.com/office/drawing/2014/main" val="3663752228"/>
                      </a:ext>
                    </a:extLst>
                  </a:tr>
                  <a:tr h="370840">
                    <a:tc>
                      <a:txBody>
                        <a:bodyPr/>
                        <a:lstStyle/>
                        <a:p>
                          <a:pPr algn="ctr"/>
                          <a:r>
                            <a:rPr lang="fr-FR" b="0" dirty="0">
                              <a:solidFill>
                                <a:schemeClr val="tx1"/>
                              </a:solidFill>
                            </a:rPr>
                            <a:t>Vénus</a:t>
                          </a:r>
                          <a:endParaRPr lang="it-IT"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it-IT"/>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44624" t="-208197" r="-538" b="-126230"/>
                          </a:stretch>
                        </a:blipFill>
                      </a:tcPr>
                    </a:tc>
                    <a:extLst>
                      <a:ext uri="{0D108BD9-81ED-4DB2-BD59-A6C34878D82A}">
                        <a16:rowId xmlns:a16="http://schemas.microsoft.com/office/drawing/2014/main" val="3360208840"/>
                      </a:ext>
                    </a:extLst>
                  </a:tr>
                  <a:tr h="370840">
                    <a:tc>
                      <a:txBody>
                        <a:bodyPr/>
                        <a:lstStyle/>
                        <a:p>
                          <a:pPr algn="ctr"/>
                          <a:r>
                            <a:rPr lang="fr-FR" b="0" dirty="0">
                              <a:solidFill>
                                <a:schemeClr val="tx1"/>
                              </a:solidFill>
                            </a:rPr>
                            <a:t>Mars</a:t>
                          </a:r>
                          <a:endParaRPr lang="it-IT"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it-IT"/>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44624" t="-308197" r="-538" b="-26230"/>
                          </a:stretch>
                        </a:blipFill>
                      </a:tcPr>
                    </a:tc>
                    <a:extLst>
                      <a:ext uri="{0D108BD9-81ED-4DB2-BD59-A6C34878D82A}">
                        <a16:rowId xmlns:a16="http://schemas.microsoft.com/office/drawing/2014/main" val="3560963535"/>
                      </a:ext>
                    </a:extLst>
                  </a:tr>
                </a:tbl>
              </a:graphicData>
            </a:graphic>
          </p:graphicFrame>
        </mc:Fallback>
      </mc:AlternateContent>
      <p:sp>
        <p:nvSpPr>
          <p:cNvPr id="4" name="ZoneTexte 3">
            <a:extLst>
              <a:ext uri="{FF2B5EF4-FFF2-40B4-BE49-F238E27FC236}">
                <a16:creationId xmlns:a16="http://schemas.microsoft.com/office/drawing/2014/main" id="{1A0F6EB0-7EF9-85FE-94A1-F1162D5A82CE}"/>
              </a:ext>
            </a:extLst>
          </p:cNvPr>
          <p:cNvSpPr txBox="1"/>
          <p:nvPr/>
        </p:nvSpPr>
        <p:spPr>
          <a:xfrm>
            <a:off x="3070247" y="3938365"/>
            <a:ext cx="6048451" cy="400110"/>
          </a:xfrm>
          <a:prstGeom prst="rect">
            <a:avLst/>
          </a:prstGeom>
          <a:noFill/>
        </p:spPr>
        <p:txBody>
          <a:bodyPr wrap="none" rtlCol="0">
            <a:spAutoFit/>
          </a:bodyPr>
          <a:lstStyle/>
          <a:p>
            <a:r>
              <a:rPr lang="fr-FR" sz="2000" dirty="0">
                <a:latin typeface="Arial" panose="020B0604020202020204" pitchFamily="34" charset="0"/>
                <a:cs typeface="Arial" panose="020B0604020202020204" pitchFamily="34" charset="0"/>
              </a:rPr>
              <a:t>La planète dont la masse et la plus importante est : </a:t>
            </a:r>
          </a:p>
        </p:txBody>
      </p:sp>
    </p:spTree>
    <p:extLst>
      <p:ext uri="{BB962C8B-B14F-4D97-AF65-F5344CB8AC3E}">
        <p14:creationId xmlns:p14="http://schemas.microsoft.com/office/powerpoint/2010/main" val="1836384146"/>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F7BDAD7-FB9A-3915-3ABB-303889037165}"/>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3F004C02-051E-8C60-DF1D-4EDDE8458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BE025D12-9F8F-80A4-8AFE-C8BCEE6D46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F29B1C02-F67F-996D-F5E8-7FE68EE2F3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585C2EF5-DB58-A522-FF10-47DAC48C2E4D}"/>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n°8</a:t>
            </a:r>
            <a:endParaRPr lang="it-IT" sz="2400" dirty="0">
              <a:latin typeface="Arial Black" panose="020B0A04020102020204" pitchFamily="34" charset="0"/>
            </a:endParaRPr>
          </a:p>
        </p:txBody>
      </p:sp>
      <mc:AlternateContent xmlns:mc="http://schemas.openxmlformats.org/markup-compatibility/2006">
        <mc:Choice xmlns:a14="http://schemas.microsoft.com/office/drawing/2010/main" Requires="a14">
          <p:sp>
            <p:nvSpPr>
              <p:cNvPr id="15" name="ZoneTexte 14">
                <a:extLst>
                  <a:ext uri="{FF2B5EF4-FFF2-40B4-BE49-F238E27FC236}">
                    <a16:creationId xmlns:a16="http://schemas.microsoft.com/office/drawing/2014/main" id="{6B496971-15AD-0E00-F926-D971A76F2785}"/>
                  </a:ext>
                </a:extLst>
              </p:cNvPr>
              <p:cNvSpPr txBox="1"/>
              <p:nvPr/>
            </p:nvSpPr>
            <p:spPr>
              <a:xfrm>
                <a:off x="4489873" y="2142664"/>
                <a:ext cx="2528897" cy="783869"/>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fr-FR" sz="2000" b="0" i="1" dirty="0" smtClean="0">
                          <a:latin typeface="Cambria Math" panose="02040503050406030204" pitchFamily="18" charset="0"/>
                          <a:cs typeface="Arial" panose="020B0604020202020204" pitchFamily="34" charset="0"/>
                        </a:rPr>
                        <m:t>𝐴</m:t>
                      </m:r>
                      <m:r>
                        <a:rPr lang="fr-FR" sz="2000" b="0" i="1" dirty="0" smtClean="0">
                          <a:latin typeface="Cambria Math" panose="02040503050406030204" pitchFamily="18" charset="0"/>
                          <a:cs typeface="Arial" panose="020B0604020202020204" pitchFamily="34" charset="0"/>
                        </a:rPr>
                        <m:t>=1÷</m:t>
                      </m:r>
                      <m:d>
                        <m:dPr>
                          <m:ctrlPr>
                            <a:rPr lang="fr-FR" sz="2000" b="0" i="1" dirty="0" smtClean="0">
                              <a:latin typeface="Cambria Math" panose="02040503050406030204" pitchFamily="18" charset="0"/>
                              <a:cs typeface="Arial" panose="020B0604020202020204" pitchFamily="34" charset="0"/>
                            </a:rPr>
                          </m:ctrlPr>
                        </m:dPr>
                        <m:e>
                          <m:f>
                            <m:fPr>
                              <m:ctrlPr>
                                <a:rPr lang="fr-FR" sz="2000" b="0" i="1" dirty="0" smtClean="0">
                                  <a:latin typeface="Cambria Math" panose="02040503050406030204" pitchFamily="18" charset="0"/>
                                  <a:cs typeface="Arial" panose="020B0604020202020204" pitchFamily="34" charset="0"/>
                                </a:rPr>
                              </m:ctrlPr>
                            </m:fPr>
                            <m:num>
                              <m:r>
                                <a:rPr lang="fr-FR" sz="2000" b="0" i="1" dirty="0" smtClean="0">
                                  <a:latin typeface="Cambria Math" panose="02040503050406030204" pitchFamily="18" charset="0"/>
                                  <a:cs typeface="Arial" panose="020B0604020202020204" pitchFamily="34" charset="0"/>
                                </a:rPr>
                                <m:t>1</m:t>
                              </m:r>
                            </m:num>
                            <m:den>
                              <m:r>
                                <a:rPr lang="fr-FR" sz="2000" b="0" i="1" dirty="0" smtClean="0">
                                  <a:latin typeface="Cambria Math" panose="02040503050406030204" pitchFamily="18" charset="0"/>
                                  <a:cs typeface="Arial" panose="020B0604020202020204" pitchFamily="34" charset="0"/>
                                </a:rPr>
                                <m:t>2</m:t>
                              </m:r>
                            </m:den>
                          </m:f>
                          <m:r>
                            <a:rPr lang="fr-FR" sz="2000" b="0" i="1" dirty="0" smtClean="0">
                              <a:latin typeface="Cambria Math" panose="02040503050406030204" pitchFamily="18" charset="0"/>
                              <a:cs typeface="Arial" panose="020B0604020202020204" pitchFamily="34" charset="0"/>
                            </a:rPr>
                            <m:t>+</m:t>
                          </m:r>
                          <m:f>
                            <m:fPr>
                              <m:ctrlPr>
                                <a:rPr lang="fr-FR" sz="2000" b="0" i="1" dirty="0" smtClean="0">
                                  <a:latin typeface="Cambria Math" panose="02040503050406030204" pitchFamily="18" charset="0"/>
                                  <a:cs typeface="Arial" panose="020B0604020202020204" pitchFamily="34" charset="0"/>
                                </a:rPr>
                              </m:ctrlPr>
                            </m:fPr>
                            <m:num>
                              <m:r>
                                <a:rPr lang="fr-FR" sz="2000" b="0" i="1" dirty="0" smtClean="0">
                                  <a:latin typeface="Cambria Math" panose="02040503050406030204" pitchFamily="18" charset="0"/>
                                  <a:cs typeface="Arial" panose="020B0604020202020204" pitchFamily="34" charset="0"/>
                                </a:rPr>
                                <m:t>1</m:t>
                              </m:r>
                            </m:num>
                            <m:den>
                              <m:r>
                                <a:rPr lang="fr-FR" sz="2000" b="0" i="1" dirty="0" smtClean="0">
                                  <a:latin typeface="Cambria Math" panose="02040503050406030204" pitchFamily="18" charset="0"/>
                                  <a:cs typeface="Arial" panose="020B0604020202020204" pitchFamily="34" charset="0"/>
                                </a:rPr>
                                <m:t>3</m:t>
                              </m:r>
                            </m:den>
                          </m:f>
                          <m:r>
                            <a:rPr lang="fr-FR" sz="2000" b="0" i="1" dirty="0" smtClean="0">
                              <a:latin typeface="Cambria Math" panose="02040503050406030204" pitchFamily="18" charset="0"/>
                              <a:ea typeface="Cambria Math" panose="02040503050406030204" pitchFamily="18" charset="0"/>
                              <a:cs typeface="Arial" panose="020B0604020202020204" pitchFamily="34" charset="0"/>
                            </a:rPr>
                            <m:t>×</m:t>
                          </m:r>
                          <m:f>
                            <m:fPr>
                              <m:ctrlPr>
                                <a:rPr lang="fr-FR" sz="2000" b="0" i="1" dirty="0" smtClean="0">
                                  <a:latin typeface="Cambria Math" panose="02040503050406030204" pitchFamily="18" charset="0"/>
                                  <a:ea typeface="Cambria Math" panose="02040503050406030204" pitchFamily="18" charset="0"/>
                                  <a:cs typeface="Arial" panose="020B0604020202020204" pitchFamily="34" charset="0"/>
                                </a:rPr>
                              </m:ctrlPr>
                            </m:fPr>
                            <m:num>
                              <m:r>
                                <a:rPr lang="fr-FR" sz="2000" b="0" i="1" dirty="0" smtClean="0">
                                  <a:latin typeface="Cambria Math" panose="02040503050406030204" pitchFamily="18" charset="0"/>
                                  <a:ea typeface="Cambria Math" panose="02040503050406030204" pitchFamily="18" charset="0"/>
                                  <a:cs typeface="Arial" panose="020B0604020202020204" pitchFamily="34" charset="0"/>
                                </a:rPr>
                                <m:t>3</m:t>
                              </m:r>
                            </m:num>
                            <m:den>
                              <m:r>
                                <a:rPr lang="fr-FR" sz="2000" b="0" i="1" dirty="0" smtClean="0">
                                  <a:latin typeface="Cambria Math" panose="02040503050406030204" pitchFamily="18" charset="0"/>
                                  <a:ea typeface="Cambria Math" panose="02040503050406030204" pitchFamily="18" charset="0"/>
                                  <a:cs typeface="Arial" panose="020B0604020202020204" pitchFamily="34" charset="0"/>
                                </a:rPr>
                                <m:t>4</m:t>
                              </m:r>
                            </m:den>
                          </m:f>
                        </m:e>
                      </m:d>
                    </m:oMath>
                  </m:oMathPara>
                </a14:m>
                <a:endParaRPr lang="fr-FR" sz="2000" dirty="0">
                  <a:latin typeface="Arial" panose="020B0604020202020204" pitchFamily="34" charset="0"/>
                  <a:cs typeface="Arial" panose="020B0604020202020204" pitchFamily="34" charset="0"/>
                </a:endParaRPr>
              </a:p>
            </p:txBody>
          </p:sp>
        </mc:Choice>
        <mc:Fallback>
          <p:sp>
            <p:nvSpPr>
              <p:cNvPr id="15" name="ZoneTexte 14">
                <a:extLst>
                  <a:ext uri="{FF2B5EF4-FFF2-40B4-BE49-F238E27FC236}">
                    <a16:creationId xmlns:a16="http://schemas.microsoft.com/office/drawing/2014/main" id="{6B496971-15AD-0E00-F926-D971A76F2785}"/>
                  </a:ext>
                </a:extLst>
              </p:cNvPr>
              <p:cNvSpPr txBox="1">
                <a:spLocks noRot="1" noChangeAspect="1" noMove="1" noResize="1" noEditPoints="1" noAdjustHandles="1" noChangeArrowheads="1" noChangeShapeType="1" noTextEdit="1"/>
              </p:cNvSpPr>
              <p:nvPr/>
            </p:nvSpPr>
            <p:spPr>
              <a:xfrm>
                <a:off x="4489873" y="2142664"/>
                <a:ext cx="2528897" cy="783869"/>
              </a:xfrm>
              <a:prstGeom prst="rect">
                <a:avLst/>
              </a:prstGeom>
              <a:blipFill>
                <a:blip r:embed="rId3"/>
                <a:stretch>
                  <a:fillRect/>
                </a:stretch>
              </a:blipFill>
            </p:spPr>
            <p:txBody>
              <a:bodyPr/>
              <a:lstStyle/>
              <a:p>
                <a:r>
                  <a:rPr lang="it-IT">
                    <a:noFill/>
                  </a:rPr>
                  <a:t> </a:t>
                </a:r>
              </a:p>
            </p:txBody>
          </p:sp>
        </mc:Fallback>
      </mc:AlternateContent>
      <mc:AlternateContent xmlns:mc="http://schemas.openxmlformats.org/markup-compatibility/2006">
        <mc:Choice xmlns:a14="http://schemas.microsoft.com/office/drawing/2010/main" Requires="a14">
          <p:graphicFrame>
            <p:nvGraphicFramePr>
              <p:cNvPr id="16" name="Tableau 15">
                <a:extLst>
                  <a:ext uri="{FF2B5EF4-FFF2-40B4-BE49-F238E27FC236}">
                    <a16:creationId xmlns:a16="http://schemas.microsoft.com/office/drawing/2014/main" id="{1DFD6C2E-CCA3-2283-CD3C-59CCF4998922}"/>
                  </a:ext>
                </a:extLst>
              </p:cNvPr>
              <p:cNvGraphicFramePr>
                <a:graphicFrameLocks noGrp="1"/>
              </p:cNvGraphicFramePr>
              <p:nvPr>
                <p:extLst>
                  <p:ext uri="{D42A27DB-BD31-4B8C-83A1-F6EECF244321}">
                    <p14:modId xmlns:p14="http://schemas.microsoft.com/office/powerpoint/2010/main" val="3190973489"/>
                  </p:ext>
                </p:extLst>
              </p:nvPr>
            </p:nvGraphicFramePr>
            <p:xfrm>
              <a:off x="2030476" y="4411828"/>
              <a:ext cx="8128000" cy="1440332"/>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546914">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893418">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𝐴</m:t>
                                </m:r>
                                <m:r>
                                  <a:rPr lang="fr-FR" b="0" i="1" dirty="0" smtClean="0">
                                    <a:latin typeface="Cambria Math" panose="02040503050406030204" pitchFamily="18" charset="0"/>
                                  </a:rPr>
                                  <m:t>=</m:t>
                                </m:r>
                                <m:f>
                                  <m:fPr>
                                    <m:ctrlPr>
                                      <a:rPr lang="fr-FR" b="0" i="1" dirty="0" smtClean="0">
                                        <a:latin typeface="Cambria Math" panose="02040503050406030204" pitchFamily="18" charset="0"/>
                                      </a:rPr>
                                    </m:ctrlPr>
                                  </m:fPr>
                                  <m:num>
                                    <m:r>
                                      <a:rPr lang="fr-FR" b="0" i="1" dirty="0" smtClean="0">
                                        <a:latin typeface="Cambria Math" panose="02040503050406030204" pitchFamily="18" charset="0"/>
                                      </a:rPr>
                                      <m:t>4</m:t>
                                    </m:r>
                                  </m:num>
                                  <m:den>
                                    <m:r>
                                      <a:rPr lang="fr-FR" b="0" i="1" dirty="0" smtClean="0">
                                        <a:latin typeface="Cambria Math" panose="02040503050406030204" pitchFamily="18" charset="0"/>
                                      </a:rPr>
                                      <m:t>3</m:t>
                                    </m:r>
                                  </m:den>
                                </m:f>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𝐵</m:t>
                                </m:r>
                                <m:r>
                                  <a:rPr lang="fr-FR" b="0" i="1" dirty="0" smtClean="0">
                                    <a:latin typeface="Cambria Math" panose="02040503050406030204" pitchFamily="18" charset="0"/>
                                  </a:rPr>
                                  <m:t>=</m:t>
                                </m:r>
                                <m:f>
                                  <m:fPr>
                                    <m:ctrlPr>
                                      <a:rPr lang="fr-FR" b="0" i="1" dirty="0" smtClean="0">
                                        <a:latin typeface="Cambria Math" panose="02040503050406030204" pitchFamily="18" charset="0"/>
                                      </a:rPr>
                                    </m:ctrlPr>
                                  </m:fPr>
                                  <m:num>
                                    <m:r>
                                      <a:rPr lang="fr-FR" b="0" i="1" dirty="0" smtClean="0">
                                        <a:latin typeface="Cambria Math" panose="02040503050406030204" pitchFamily="18" charset="0"/>
                                      </a:rPr>
                                      <m:t>1</m:t>
                                    </m:r>
                                  </m:num>
                                  <m:den>
                                    <m:r>
                                      <a:rPr lang="fr-FR" b="0" i="1" dirty="0" smtClean="0">
                                        <a:latin typeface="Cambria Math" panose="02040503050406030204" pitchFamily="18" charset="0"/>
                                      </a:rPr>
                                      <m:t>4</m:t>
                                    </m:r>
                                  </m:den>
                                </m:f>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𝐶</m:t>
                                </m:r>
                                <m:r>
                                  <a:rPr lang="fr-FR" b="0" i="1" dirty="0" smtClean="0">
                                    <a:latin typeface="Cambria Math" panose="02040503050406030204" pitchFamily="18" charset="0"/>
                                  </a:rPr>
                                  <m:t>=3</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𝐷</m:t>
                                </m:r>
                                <m:r>
                                  <a:rPr lang="fr-FR" b="0" i="1" dirty="0" smtClean="0">
                                    <a:latin typeface="Cambria Math" panose="02040503050406030204" pitchFamily="18" charset="0"/>
                                  </a:rPr>
                                  <m:t>=</m:t>
                                </m:r>
                                <m:f>
                                  <m:fPr>
                                    <m:ctrlPr>
                                      <a:rPr lang="fr-FR" b="0" i="1" dirty="0" smtClean="0">
                                        <a:latin typeface="Cambria Math" panose="02040503050406030204" pitchFamily="18" charset="0"/>
                                      </a:rPr>
                                    </m:ctrlPr>
                                  </m:fPr>
                                  <m:num>
                                    <m:r>
                                      <a:rPr lang="fr-FR" b="0" i="1" dirty="0" smtClean="0">
                                        <a:latin typeface="Cambria Math" panose="02040503050406030204" pitchFamily="18" charset="0"/>
                                      </a:rPr>
                                      <m:t>3</m:t>
                                    </m:r>
                                  </m:num>
                                  <m:den>
                                    <m:r>
                                      <a:rPr lang="fr-FR" b="0" i="1" dirty="0" smtClean="0">
                                        <a:latin typeface="Cambria Math" panose="02040503050406030204" pitchFamily="18" charset="0"/>
                                      </a:rPr>
                                      <m:t>4</m:t>
                                    </m:r>
                                  </m:den>
                                </m:f>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p:graphicFrame>
            <p:nvGraphicFramePr>
              <p:cNvPr id="16" name="Tableau 15">
                <a:extLst>
                  <a:ext uri="{FF2B5EF4-FFF2-40B4-BE49-F238E27FC236}">
                    <a16:creationId xmlns:a16="http://schemas.microsoft.com/office/drawing/2014/main" id="{1DFD6C2E-CCA3-2283-CD3C-59CCF4998922}"/>
                  </a:ext>
                </a:extLst>
              </p:cNvPr>
              <p:cNvGraphicFramePr>
                <a:graphicFrameLocks noGrp="1"/>
              </p:cNvGraphicFramePr>
              <p:nvPr>
                <p:extLst>
                  <p:ext uri="{D42A27DB-BD31-4B8C-83A1-F6EECF244321}">
                    <p14:modId xmlns:p14="http://schemas.microsoft.com/office/powerpoint/2010/main" val="3190973489"/>
                  </p:ext>
                </p:extLst>
              </p:nvPr>
            </p:nvGraphicFramePr>
            <p:xfrm>
              <a:off x="2030476" y="4411828"/>
              <a:ext cx="8128000" cy="1440332"/>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546914">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893418">
                    <a:tc>
                      <a:txBody>
                        <a:bodyPr/>
                        <a:lstStyle/>
                        <a:p>
                          <a:endParaRPr lang="it-IT"/>
                        </a:p>
                      </a:txBody>
                      <a:tcPr anchor="ctr">
                        <a:blipFill>
                          <a:blip r:embed="rId4"/>
                          <a:stretch>
                            <a:fillRect l="-299" t="-64626" r="-300599" b="-2041"/>
                          </a:stretch>
                        </a:blipFill>
                      </a:tcPr>
                    </a:tc>
                    <a:tc>
                      <a:txBody>
                        <a:bodyPr/>
                        <a:lstStyle/>
                        <a:p>
                          <a:endParaRPr lang="it-IT"/>
                        </a:p>
                      </a:txBody>
                      <a:tcPr anchor="ctr">
                        <a:blipFill>
                          <a:blip r:embed="rId4"/>
                          <a:stretch>
                            <a:fillRect l="-100601" t="-64626" r="-201502" b="-2041"/>
                          </a:stretch>
                        </a:blipFill>
                      </a:tcPr>
                    </a:tc>
                    <a:tc>
                      <a:txBody>
                        <a:bodyPr/>
                        <a:lstStyle/>
                        <a:p>
                          <a:endParaRPr lang="it-IT"/>
                        </a:p>
                      </a:txBody>
                      <a:tcPr anchor="ctr">
                        <a:blipFill>
                          <a:blip r:embed="rId4"/>
                          <a:stretch>
                            <a:fillRect l="-200000" t="-64626" r="-100898" b="-2041"/>
                          </a:stretch>
                        </a:blipFill>
                      </a:tcPr>
                    </a:tc>
                    <a:tc>
                      <a:txBody>
                        <a:bodyPr/>
                        <a:lstStyle/>
                        <a:p>
                          <a:endParaRPr lang="it-IT"/>
                        </a:p>
                      </a:txBody>
                      <a:tcPr anchor="ctr">
                        <a:blipFill>
                          <a:blip r:embed="rId4"/>
                          <a:stretch>
                            <a:fillRect l="-300901" t="-64626" r="-1201" b="-2041"/>
                          </a:stretch>
                        </a:blipFill>
                      </a:tcPr>
                    </a:tc>
                    <a:extLst>
                      <a:ext uri="{0D108BD9-81ED-4DB2-BD59-A6C34878D82A}">
                        <a16:rowId xmlns:a16="http://schemas.microsoft.com/office/drawing/2014/main" val="1073051623"/>
                      </a:ext>
                    </a:extLst>
                  </a:tr>
                </a:tbl>
              </a:graphicData>
            </a:graphic>
          </p:graphicFrame>
        </mc:Fallback>
      </mc:AlternateContent>
      <p:pic>
        <p:nvPicPr>
          <p:cNvPr id="3" name="Image 2" descr="JM-creativecommons">
            <a:hlinkClick r:id="rId5" tgtFrame="&quot;_blank&quot;"/>
            <a:extLst>
              <a:ext uri="{FF2B5EF4-FFF2-40B4-BE49-F238E27FC236}">
                <a16:creationId xmlns:a16="http://schemas.microsoft.com/office/drawing/2014/main" id="{A32F419A-0049-E1D1-24EA-7C40D1911697}"/>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2" name="ZoneTexte 1">
            <a:extLst>
              <a:ext uri="{FF2B5EF4-FFF2-40B4-BE49-F238E27FC236}">
                <a16:creationId xmlns:a16="http://schemas.microsoft.com/office/drawing/2014/main" id="{98BD151D-9214-C23B-B3AC-1AD3B2CBF893}"/>
              </a:ext>
            </a:extLst>
          </p:cNvPr>
          <p:cNvSpPr txBox="1"/>
          <p:nvPr/>
        </p:nvSpPr>
        <p:spPr>
          <a:xfrm>
            <a:off x="4281289" y="3388350"/>
            <a:ext cx="2946063"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Trouver la bonne réponse. </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6226344"/>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C3A759E-C0C5-CC78-509B-4D6884D5DC91}"/>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E00F57C3-9916-4EA4-1350-D978107CDA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EB2ED3BA-ED24-763C-9AE9-0114D34E66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88D60834-9B4D-8BDC-F64D-354DBB8156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F712BC63-B1C4-F3DF-DA93-D7B3CF459F0E}"/>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n°9</a:t>
            </a:r>
            <a:endParaRPr lang="it-IT" sz="2400" dirty="0">
              <a:latin typeface="Arial Black" panose="020B0A04020102020204" pitchFamily="34" charset="0"/>
            </a:endParaRPr>
          </a:p>
        </p:txBody>
      </p:sp>
      <mc:AlternateContent xmlns:mc="http://schemas.openxmlformats.org/markup-compatibility/2006" xmlns:a14="http://schemas.microsoft.com/office/drawing/2010/main">
        <mc:Choice Requires="a14">
          <p:sp>
            <p:nvSpPr>
              <p:cNvPr id="15" name="ZoneTexte 14">
                <a:extLst>
                  <a:ext uri="{FF2B5EF4-FFF2-40B4-BE49-F238E27FC236}">
                    <a16:creationId xmlns:a16="http://schemas.microsoft.com/office/drawing/2014/main" id="{DF47CAC0-9E44-FFEF-9959-91CF87F559EA}"/>
                  </a:ext>
                </a:extLst>
              </p:cNvPr>
              <p:cNvSpPr txBox="1"/>
              <p:nvPr/>
            </p:nvSpPr>
            <p:spPr>
              <a:xfrm>
                <a:off x="5009531" y="2023462"/>
                <a:ext cx="1957011" cy="400110"/>
              </a:xfrm>
              <a:prstGeom prst="rect">
                <a:avLst/>
              </a:prstGeom>
              <a:noFill/>
            </p:spPr>
            <p:txBody>
              <a:bodyPr wrap="none" rtlCol="0">
                <a:spAutoFit/>
              </a:bodyPr>
              <a:lstStyle/>
              <a:p>
                <a14:m>
                  <m:oMath xmlns:m="http://schemas.openxmlformats.org/officeDocument/2006/math">
                    <m:r>
                      <a:rPr lang="fr-FR" sz="2000" b="0" i="1" smtClean="0">
                        <a:latin typeface="Cambria Math" panose="02040503050406030204" pitchFamily="18" charset="0"/>
                        <a:cs typeface="Arial" panose="020B0604020202020204" pitchFamily="34" charset="0"/>
                      </a:rPr>
                      <m:t>−</m:t>
                    </m:r>
                    <m:sSup>
                      <m:sSupPr>
                        <m:ctrlPr>
                          <a:rPr lang="fr-FR" sz="2000" b="0" i="1" smtClean="0">
                            <a:latin typeface="Cambria Math" panose="02040503050406030204" pitchFamily="18" charset="0"/>
                            <a:cs typeface="Arial" panose="020B0604020202020204" pitchFamily="34" charset="0"/>
                          </a:rPr>
                        </m:ctrlPr>
                      </m:sSupPr>
                      <m:e>
                        <m:r>
                          <a:rPr lang="fr-FR" sz="2000" b="0" i="1" smtClean="0">
                            <a:latin typeface="Cambria Math" panose="02040503050406030204" pitchFamily="18" charset="0"/>
                            <a:cs typeface="Arial" panose="020B0604020202020204" pitchFamily="34" charset="0"/>
                          </a:rPr>
                          <m:t>2</m:t>
                        </m:r>
                      </m:e>
                      <m:sup>
                        <m:r>
                          <a:rPr lang="fr-FR" sz="2000" b="0" i="1" smtClean="0">
                            <a:latin typeface="Cambria Math" panose="02040503050406030204" pitchFamily="18" charset="0"/>
                            <a:cs typeface="Arial" panose="020B0604020202020204" pitchFamily="34" charset="0"/>
                          </a:rPr>
                          <m:t>−2</m:t>
                        </m:r>
                      </m:sup>
                    </m:sSup>
                  </m:oMath>
                </a14:m>
                <a:r>
                  <a:rPr lang="fr-FR" sz="2000" dirty="0">
                    <a:latin typeface="Arial" panose="020B0604020202020204" pitchFamily="34" charset="0"/>
                    <a:cs typeface="Arial" panose="020B0604020202020204" pitchFamily="34" charset="0"/>
                  </a:rPr>
                  <a:t> est égal à</a:t>
                </a:r>
              </a:p>
            </p:txBody>
          </p:sp>
        </mc:Choice>
        <mc:Fallback xmlns="">
          <p:sp>
            <p:nvSpPr>
              <p:cNvPr id="15" name="ZoneTexte 14">
                <a:extLst>
                  <a:ext uri="{FF2B5EF4-FFF2-40B4-BE49-F238E27FC236}">
                    <a16:creationId xmlns:a16="http://schemas.microsoft.com/office/drawing/2014/main" id="{DF47CAC0-9E44-FFEF-9959-91CF87F559EA}"/>
                  </a:ext>
                </a:extLst>
              </p:cNvPr>
              <p:cNvSpPr txBox="1">
                <a:spLocks noRot="1" noChangeAspect="1" noMove="1" noResize="1" noEditPoints="1" noAdjustHandles="1" noChangeArrowheads="1" noChangeShapeType="1" noTextEdit="1"/>
              </p:cNvSpPr>
              <p:nvPr/>
            </p:nvSpPr>
            <p:spPr>
              <a:xfrm>
                <a:off x="5009531" y="2023462"/>
                <a:ext cx="1957011" cy="400110"/>
              </a:xfrm>
              <a:prstGeom prst="rect">
                <a:avLst/>
              </a:prstGeom>
              <a:blipFill>
                <a:blip r:embed="rId3"/>
                <a:stretch>
                  <a:fillRect t="-7576" r="-2181" b="-27273"/>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graphicFrame>
            <p:nvGraphicFramePr>
              <p:cNvPr id="16" name="Tableau 15">
                <a:extLst>
                  <a:ext uri="{FF2B5EF4-FFF2-40B4-BE49-F238E27FC236}">
                    <a16:creationId xmlns:a16="http://schemas.microsoft.com/office/drawing/2014/main" id="{A1C776F3-544E-18B4-B37D-46E869CE3170}"/>
                  </a:ext>
                </a:extLst>
              </p:cNvPr>
              <p:cNvGraphicFramePr>
                <a:graphicFrameLocks noGrp="1"/>
              </p:cNvGraphicFramePr>
              <p:nvPr>
                <p:extLst>
                  <p:ext uri="{D42A27DB-BD31-4B8C-83A1-F6EECF244321}">
                    <p14:modId xmlns:p14="http://schemas.microsoft.com/office/powerpoint/2010/main" val="3802866262"/>
                  </p:ext>
                </p:extLst>
              </p:nvPr>
            </p:nvGraphicFramePr>
            <p:xfrm>
              <a:off x="2030476" y="3789665"/>
              <a:ext cx="8128000" cy="975868"/>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−4</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m:t>
                                </m:r>
                                <m:f>
                                  <m:fPr>
                                    <m:ctrlPr>
                                      <a:rPr lang="fr-FR" b="0" i="1" smtClean="0">
                                        <a:latin typeface="Cambria Math" panose="02040503050406030204" pitchFamily="18" charset="0"/>
                                      </a:rPr>
                                    </m:ctrlPr>
                                  </m:fPr>
                                  <m:num>
                                    <m:r>
                                      <a:rPr lang="fr-FR" b="0" i="1" smtClean="0">
                                        <a:latin typeface="Cambria Math" panose="02040503050406030204" pitchFamily="18" charset="0"/>
                                      </a:rPr>
                                      <m:t>1</m:t>
                                    </m:r>
                                  </m:num>
                                  <m:den>
                                    <m:r>
                                      <a:rPr lang="fr-FR" b="0" i="1" smtClean="0">
                                        <a:latin typeface="Cambria Math" panose="02040503050406030204" pitchFamily="18" charset="0"/>
                                      </a:rPr>
                                      <m:t>4</m:t>
                                    </m:r>
                                  </m:den>
                                </m:f>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4</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1</m:t>
                                    </m:r>
                                  </m:num>
                                  <m:den>
                                    <m:r>
                                      <a:rPr lang="fr-FR" b="0" i="1" smtClean="0">
                                        <a:latin typeface="Cambria Math" panose="02040503050406030204" pitchFamily="18" charset="0"/>
                                      </a:rPr>
                                      <m:t>4</m:t>
                                    </m:r>
                                  </m:den>
                                </m:f>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xmlns="">
          <p:graphicFrame>
            <p:nvGraphicFramePr>
              <p:cNvPr id="16" name="Tableau 15">
                <a:extLst>
                  <a:ext uri="{FF2B5EF4-FFF2-40B4-BE49-F238E27FC236}">
                    <a16:creationId xmlns:a16="http://schemas.microsoft.com/office/drawing/2014/main" id="{A1C776F3-544E-18B4-B37D-46E869CE3170}"/>
                  </a:ext>
                </a:extLst>
              </p:cNvPr>
              <p:cNvGraphicFramePr>
                <a:graphicFrameLocks noGrp="1"/>
              </p:cNvGraphicFramePr>
              <p:nvPr>
                <p:extLst>
                  <p:ext uri="{D42A27DB-BD31-4B8C-83A1-F6EECF244321}">
                    <p14:modId xmlns:p14="http://schemas.microsoft.com/office/powerpoint/2010/main" val="3802866262"/>
                  </p:ext>
                </p:extLst>
              </p:nvPr>
            </p:nvGraphicFramePr>
            <p:xfrm>
              <a:off x="2030476" y="3789665"/>
              <a:ext cx="8128000" cy="975868"/>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605028">
                    <a:tc>
                      <a:txBody>
                        <a:bodyPr/>
                        <a:lstStyle/>
                        <a:p>
                          <a:endParaRPr lang="it-IT"/>
                        </a:p>
                      </a:txBody>
                      <a:tcPr anchor="ctr">
                        <a:blipFill>
                          <a:blip r:embed="rId4"/>
                          <a:stretch>
                            <a:fillRect l="-299" t="-66000" r="-300599" b="-2000"/>
                          </a:stretch>
                        </a:blipFill>
                      </a:tcPr>
                    </a:tc>
                    <a:tc>
                      <a:txBody>
                        <a:bodyPr/>
                        <a:lstStyle/>
                        <a:p>
                          <a:endParaRPr lang="it-IT"/>
                        </a:p>
                      </a:txBody>
                      <a:tcPr anchor="ctr">
                        <a:blipFill>
                          <a:blip r:embed="rId4"/>
                          <a:stretch>
                            <a:fillRect l="-100601" t="-66000" r="-201502" b="-2000"/>
                          </a:stretch>
                        </a:blipFill>
                      </a:tcPr>
                    </a:tc>
                    <a:tc>
                      <a:txBody>
                        <a:bodyPr/>
                        <a:lstStyle/>
                        <a:p>
                          <a:endParaRPr lang="it-IT"/>
                        </a:p>
                      </a:txBody>
                      <a:tcPr anchor="ctr">
                        <a:blipFill>
                          <a:blip r:embed="rId4"/>
                          <a:stretch>
                            <a:fillRect l="-200000" t="-66000" r="-100898" b="-2000"/>
                          </a:stretch>
                        </a:blipFill>
                      </a:tcPr>
                    </a:tc>
                    <a:tc>
                      <a:txBody>
                        <a:bodyPr/>
                        <a:lstStyle/>
                        <a:p>
                          <a:endParaRPr lang="it-IT"/>
                        </a:p>
                      </a:txBody>
                      <a:tcPr anchor="ctr">
                        <a:blipFill>
                          <a:blip r:embed="rId4"/>
                          <a:stretch>
                            <a:fillRect l="-300901" t="-66000" r="-1201" b="-2000"/>
                          </a:stretch>
                        </a:blipFill>
                      </a:tcPr>
                    </a:tc>
                    <a:extLst>
                      <a:ext uri="{0D108BD9-81ED-4DB2-BD59-A6C34878D82A}">
                        <a16:rowId xmlns:a16="http://schemas.microsoft.com/office/drawing/2014/main" val="1073051623"/>
                      </a:ext>
                    </a:extLst>
                  </a:tr>
                </a:tbl>
              </a:graphicData>
            </a:graphic>
          </p:graphicFrame>
        </mc:Fallback>
      </mc:AlternateContent>
      <p:pic>
        <p:nvPicPr>
          <p:cNvPr id="3" name="Image 2" descr="JM-creativecommons">
            <a:hlinkClick r:id="rId5" tgtFrame="&quot;_blank&quot;"/>
            <a:extLst>
              <a:ext uri="{FF2B5EF4-FFF2-40B4-BE49-F238E27FC236}">
                <a16:creationId xmlns:a16="http://schemas.microsoft.com/office/drawing/2014/main" id="{CC601138-ABEE-C6CE-C985-4341AEAB74F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Tree>
    <p:extLst>
      <p:ext uri="{BB962C8B-B14F-4D97-AF65-F5344CB8AC3E}">
        <p14:creationId xmlns:p14="http://schemas.microsoft.com/office/powerpoint/2010/main" val="3002504981"/>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46773F5-E5F7-0A56-9986-0F091FBCD6A3}"/>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AB33D212-00F1-5FEE-75CA-42EBFB059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1447083F-56C6-1FE3-1E2C-5F93B8F81B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CA8ED297-A5A9-203A-78C2-5D98EEC646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8F03052A-9B78-4F02-07C7-726F02F5F006}"/>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n°10</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BE1C31E0-AE3A-E7BC-AEE6-696ABA35C9CF}"/>
              </a:ext>
            </a:extLst>
          </p:cNvPr>
          <p:cNvSpPr txBox="1"/>
          <p:nvPr/>
        </p:nvSpPr>
        <p:spPr>
          <a:xfrm>
            <a:off x="3873172" y="1391372"/>
            <a:ext cx="4171335" cy="400110"/>
          </a:xfrm>
          <a:prstGeom prst="rect">
            <a:avLst/>
          </a:prstGeom>
          <a:noFill/>
        </p:spPr>
        <p:txBody>
          <a:bodyPr wrap="none" rtlCol="0">
            <a:spAutoFit/>
          </a:bodyPr>
          <a:lstStyle/>
          <a:p>
            <a:r>
              <a:rPr lang="fr-FR" sz="2000" dirty="0">
                <a:latin typeface="Arial" panose="020B0604020202020204" pitchFamily="34" charset="0"/>
                <a:cs typeface="Arial" panose="020B0604020202020204" pitchFamily="34" charset="0"/>
              </a:rPr>
              <a:t>Quel est le nombre le plus grand ? </a:t>
            </a:r>
          </a:p>
        </p:txBody>
      </p:sp>
      <mc:AlternateContent xmlns:mc="http://schemas.openxmlformats.org/markup-compatibility/2006" xmlns:a14="http://schemas.microsoft.com/office/drawing/2010/main">
        <mc:Choice Requires="a14">
          <p:graphicFrame>
            <p:nvGraphicFramePr>
              <p:cNvPr id="16" name="Tableau 15">
                <a:extLst>
                  <a:ext uri="{FF2B5EF4-FFF2-40B4-BE49-F238E27FC236}">
                    <a16:creationId xmlns:a16="http://schemas.microsoft.com/office/drawing/2014/main" id="{0BF24214-CD48-88A8-020F-4DA60A331766}"/>
                  </a:ext>
                </a:extLst>
              </p:cNvPr>
              <p:cNvGraphicFramePr>
                <a:graphicFrameLocks noGrp="1"/>
              </p:cNvGraphicFramePr>
              <p:nvPr>
                <p:extLst>
                  <p:ext uri="{D42A27DB-BD31-4B8C-83A1-F6EECF244321}">
                    <p14:modId xmlns:p14="http://schemas.microsoft.com/office/powerpoint/2010/main" val="3835740752"/>
                  </p:ext>
                </p:extLst>
              </p:nvPr>
            </p:nvGraphicFramePr>
            <p:xfrm>
              <a:off x="2030475" y="5066519"/>
              <a:ext cx="8128000" cy="74168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14:m>
                            <m:oMathPara xmlns:m="http://schemas.openxmlformats.org/officeDocument/2006/math">
                              <m:oMathParaPr>
                                <m:jc m:val="centerGroup"/>
                              </m:oMathParaPr>
                              <m:oMath xmlns:m="http://schemas.openxmlformats.org/officeDocument/2006/math">
                                <m:r>
                                  <a:rPr lang="fr-FR" i="1" dirty="0" smtClean="0">
                                    <a:latin typeface="Cambria Math" panose="02040503050406030204" pitchFamily="18" charset="0"/>
                                  </a:rPr>
                                  <m:t>𝐴</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i="1" dirty="0" smtClean="0">
                                    <a:latin typeface="Cambria Math" panose="02040503050406030204" pitchFamily="18" charset="0"/>
                                  </a:rPr>
                                  <m:t>𝐵</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i="1" dirty="0" smtClean="0">
                                    <a:latin typeface="Cambria Math" panose="02040503050406030204" pitchFamily="18" charset="0"/>
                                  </a:rPr>
                                  <m:t>𝐶</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i="1" dirty="0" smtClean="0">
                                    <a:latin typeface="Cambria Math" panose="02040503050406030204" pitchFamily="18" charset="0"/>
                                  </a:rPr>
                                  <m:t>𝐷</m:t>
                                </m:r>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xmlns="">
          <p:graphicFrame>
            <p:nvGraphicFramePr>
              <p:cNvPr id="16" name="Tableau 15">
                <a:extLst>
                  <a:ext uri="{FF2B5EF4-FFF2-40B4-BE49-F238E27FC236}">
                    <a16:creationId xmlns:a16="http://schemas.microsoft.com/office/drawing/2014/main" id="{0BF24214-CD48-88A8-020F-4DA60A331766}"/>
                  </a:ext>
                </a:extLst>
              </p:cNvPr>
              <p:cNvGraphicFramePr>
                <a:graphicFrameLocks noGrp="1"/>
              </p:cNvGraphicFramePr>
              <p:nvPr>
                <p:extLst>
                  <p:ext uri="{D42A27DB-BD31-4B8C-83A1-F6EECF244321}">
                    <p14:modId xmlns:p14="http://schemas.microsoft.com/office/powerpoint/2010/main" val="3835740752"/>
                  </p:ext>
                </p:extLst>
              </p:nvPr>
            </p:nvGraphicFramePr>
            <p:xfrm>
              <a:off x="2030475" y="5066519"/>
              <a:ext cx="8128000" cy="74168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endParaRPr lang="it-IT"/>
                        </a:p>
                      </a:txBody>
                      <a:tcPr anchor="ctr">
                        <a:blipFill>
                          <a:blip r:embed="rId3"/>
                          <a:stretch>
                            <a:fillRect l="-299" t="-108197" r="-300599" b="-3279"/>
                          </a:stretch>
                        </a:blipFill>
                      </a:tcPr>
                    </a:tc>
                    <a:tc>
                      <a:txBody>
                        <a:bodyPr/>
                        <a:lstStyle/>
                        <a:p>
                          <a:endParaRPr lang="it-IT"/>
                        </a:p>
                      </a:txBody>
                      <a:tcPr anchor="ctr">
                        <a:blipFill>
                          <a:blip r:embed="rId3"/>
                          <a:stretch>
                            <a:fillRect l="-100601" t="-108197" r="-201502" b="-3279"/>
                          </a:stretch>
                        </a:blipFill>
                      </a:tcPr>
                    </a:tc>
                    <a:tc>
                      <a:txBody>
                        <a:bodyPr/>
                        <a:lstStyle/>
                        <a:p>
                          <a:endParaRPr lang="it-IT"/>
                        </a:p>
                      </a:txBody>
                      <a:tcPr anchor="ctr">
                        <a:blipFill>
                          <a:blip r:embed="rId3"/>
                          <a:stretch>
                            <a:fillRect l="-200000" t="-108197" r="-100898" b="-3279"/>
                          </a:stretch>
                        </a:blipFill>
                      </a:tcPr>
                    </a:tc>
                    <a:tc>
                      <a:txBody>
                        <a:bodyPr/>
                        <a:lstStyle/>
                        <a:p>
                          <a:endParaRPr lang="it-IT"/>
                        </a:p>
                      </a:txBody>
                      <a:tcPr anchor="ctr">
                        <a:blipFill>
                          <a:blip r:embed="rId3"/>
                          <a:stretch>
                            <a:fillRect l="-300901" t="-108197" r="-1201" b="-3279"/>
                          </a:stretch>
                        </a:blipFill>
                      </a:tcPr>
                    </a:tc>
                    <a:extLst>
                      <a:ext uri="{0D108BD9-81ED-4DB2-BD59-A6C34878D82A}">
                        <a16:rowId xmlns:a16="http://schemas.microsoft.com/office/drawing/2014/main" val="1073051623"/>
                      </a:ext>
                    </a:extLst>
                  </a:tr>
                </a:tbl>
              </a:graphicData>
            </a:graphic>
          </p:graphicFrame>
        </mc:Fallback>
      </mc:AlternateContent>
      <p:pic>
        <p:nvPicPr>
          <p:cNvPr id="2" name="Image 1" descr="JM-creativecommons">
            <a:hlinkClick r:id="rId4" tgtFrame="&quot;_blank&quot;"/>
            <a:extLst>
              <a:ext uri="{FF2B5EF4-FFF2-40B4-BE49-F238E27FC236}">
                <a16:creationId xmlns:a16="http://schemas.microsoft.com/office/drawing/2014/main" id="{84E66FC9-DEAE-3892-A347-DCD389FB13C4}"/>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mc:AlternateContent xmlns:mc="http://schemas.openxmlformats.org/markup-compatibility/2006" xmlns:a14="http://schemas.microsoft.com/office/drawing/2010/main">
        <mc:Choice Requires="a14">
          <p:sp>
            <p:nvSpPr>
              <p:cNvPr id="3" name="ZoneTexte 2">
                <a:extLst>
                  <a:ext uri="{FF2B5EF4-FFF2-40B4-BE49-F238E27FC236}">
                    <a16:creationId xmlns:a16="http://schemas.microsoft.com/office/drawing/2014/main" id="{F3022F6A-D688-8E44-7148-8B27B430D1BE}"/>
                  </a:ext>
                </a:extLst>
              </p:cNvPr>
              <p:cNvSpPr txBox="1"/>
              <p:nvPr/>
            </p:nvSpPr>
            <p:spPr>
              <a:xfrm>
                <a:off x="5286434" y="2039740"/>
                <a:ext cx="1616083" cy="243694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𝐴</m:t>
                      </m:r>
                      <m:r>
                        <a:rPr lang="fr-FR" b="0" i="1" smtClean="0">
                          <a:latin typeface="Cambria Math" panose="02040503050406030204" pitchFamily="18" charset="0"/>
                        </a:rPr>
                        <m:t>=2,5×</m:t>
                      </m:r>
                      <m:sSup>
                        <m:sSupPr>
                          <m:ctrlPr>
                            <a:rPr lang="fr-FR" b="0" i="1" smtClean="0">
                              <a:latin typeface="Cambria Math" panose="02040503050406030204" pitchFamily="18" charset="0"/>
                              <a:ea typeface="Cambria Math" panose="02040503050406030204" pitchFamily="18" charset="0"/>
                            </a:rPr>
                          </m:ctrlPr>
                        </m:sSupPr>
                        <m:e>
                          <m:r>
                            <a:rPr lang="fr-FR" b="0" i="1" smtClean="0">
                              <a:latin typeface="Cambria Math" panose="02040503050406030204" pitchFamily="18" charset="0"/>
                              <a:ea typeface="Cambria Math" panose="02040503050406030204" pitchFamily="18" charset="0"/>
                            </a:rPr>
                            <m:t>10</m:t>
                          </m:r>
                        </m:e>
                        <m:sup>
                          <m:r>
                            <a:rPr lang="fr-FR" b="0" i="1" smtClean="0">
                              <a:latin typeface="Cambria Math" panose="02040503050406030204" pitchFamily="18" charset="0"/>
                              <a:ea typeface="Cambria Math" panose="02040503050406030204" pitchFamily="18" charset="0"/>
                            </a:rPr>
                            <m:t>−4</m:t>
                          </m:r>
                        </m:sup>
                      </m:sSup>
                    </m:oMath>
                  </m:oMathPara>
                </a14:m>
                <a:endParaRPr lang="it-IT" dirty="0"/>
              </a:p>
              <a:p>
                <a:endParaRPr lang="it-IT" dirty="0"/>
              </a:p>
              <a:p>
                <a:pP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𝐵</m:t>
                      </m:r>
                      <m:r>
                        <a:rPr lang="fr-FR" b="0" i="1" smtClean="0">
                          <a:latin typeface="Cambria Math" panose="02040503050406030204" pitchFamily="18" charset="0"/>
                        </a:rPr>
                        <m:t>=</m:t>
                      </m:r>
                      <m:f>
                        <m:fPr>
                          <m:ctrlPr>
                            <a:rPr lang="fr-FR" b="0" i="1" smtClean="0">
                              <a:latin typeface="Cambria Math" panose="02040503050406030204" pitchFamily="18" charset="0"/>
                            </a:rPr>
                          </m:ctrlPr>
                        </m:fPr>
                        <m:num>
                          <m:r>
                            <a:rPr lang="fr-FR" b="0" i="1" smtClean="0">
                              <a:latin typeface="Cambria Math" panose="02040503050406030204" pitchFamily="18" charset="0"/>
                            </a:rPr>
                            <m:t>25</m:t>
                          </m:r>
                        </m:num>
                        <m:den>
                          <m:r>
                            <a:rPr lang="fr-FR" b="0" i="1" smtClean="0">
                              <a:latin typeface="Cambria Math" panose="02040503050406030204" pitchFamily="18" charset="0"/>
                            </a:rPr>
                            <m:t>1 000</m:t>
                          </m:r>
                        </m:den>
                      </m:f>
                    </m:oMath>
                  </m:oMathPara>
                </a14:m>
                <a:endParaRPr lang="it-IT" dirty="0"/>
              </a:p>
              <a:p>
                <a:endParaRPr lang="fr-FR"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𝐶</m:t>
                      </m:r>
                      <m:r>
                        <a:rPr lang="fr-FR" b="0" i="1" smtClean="0">
                          <a:latin typeface="Cambria Math" panose="02040503050406030204" pitchFamily="18" charset="0"/>
                        </a:rPr>
                        <m:t>=0,000 25</m:t>
                      </m:r>
                    </m:oMath>
                  </m:oMathPara>
                </a14:m>
                <a:endParaRPr lang="it-IT" dirty="0"/>
              </a:p>
              <a:p>
                <a:endParaRPr lang="fr-FR"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𝐷</m:t>
                      </m:r>
                      <m:r>
                        <a:rPr lang="fr-FR" b="0" i="1" smtClean="0">
                          <a:latin typeface="Cambria Math" panose="02040503050406030204" pitchFamily="18" charset="0"/>
                        </a:rPr>
                        <m:t>=</m:t>
                      </m:r>
                      <m:f>
                        <m:fPr>
                          <m:ctrlPr>
                            <a:rPr lang="fr-FR" b="0" i="1" smtClean="0">
                              <a:latin typeface="Cambria Math" panose="02040503050406030204" pitchFamily="18" charset="0"/>
                            </a:rPr>
                          </m:ctrlPr>
                        </m:fPr>
                        <m:num>
                          <m:r>
                            <a:rPr lang="fr-FR" b="0" i="1" smtClean="0">
                              <a:latin typeface="Cambria Math" panose="02040503050406030204" pitchFamily="18" charset="0"/>
                            </a:rPr>
                            <m:t>2</m:t>
                          </m:r>
                        </m:num>
                        <m:den>
                          <m:r>
                            <a:rPr lang="fr-FR" b="0" i="1" smtClean="0">
                              <a:latin typeface="Cambria Math" panose="02040503050406030204" pitchFamily="18" charset="0"/>
                            </a:rPr>
                            <m:t>10</m:t>
                          </m:r>
                        </m:den>
                      </m:f>
                      <m:r>
                        <a:rPr lang="fr-FR" b="0" i="1" smtClean="0">
                          <a:latin typeface="Cambria Math" panose="02040503050406030204" pitchFamily="18" charset="0"/>
                        </a:rPr>
                        <m:t>+</m:t>
                      </m:r>
                      <m:f>
                        <m:fPr>
                          <m:ctrlPr>
                            <a:rPr lang="fr-FR" b="0" i="1" smtClean="0">
                              <a:latin typeface="Cambria Math" panose="02040503050406030204" pitchFamily="18" charset="0"/>
                            </a:rPr>
                          </m:ctrlPr>
                        </m:fPr>
                        <m:num>
                          <m:r>
                            <a:rPr lang="fr-FR" b="0" i="1" smtClean="0">
                              <a:latin typeface="Cambria Math" panose="02040503050406030204" pitchFamily="18" charset="0"/>
                            </a:rPr>
                            <m:t>5</m:t>
                          </m:r>
                        </m:num>
                        <m:den>
                          <m:r>
                            <a:rPr lang="fr-FR" b="0" i="1" smtClean="0">
                              <a:latin typeface="Cambria Math" panose="02040503050406030204" pitchFamily="18" charset="0"/>
                            </a:rPr>
                            <m:t>100</m:t>
                          </m:r>
                        </m:den>
                      </m:f>
                    </m:oMath>
                  </m:oMathPara>
                </a14:m>
                <a:endParaRPr lang="it-IT" dirty="0"/>
              </a:p>
            </p:txBody>
          </p:sp>
        </mc:Choice>
        <mc:Fallback xmlns="">
          <p:sp>
            <p:nvSpPr>
              <p:cNvPr id="3" name="ZoneTexte 2">
                <a:extLst>
                  <a:ext uri="{FF2B5EF4-FFF2-40B4-BE49-F238E27FC236}">
                    <a16:creationId xmlns:a16="http://schemas.microsoft.com/office/drawing/2014/main" id="{F3022F6A-D688-8E44-7148-8B27B430D1BE}"/>
                  </a:ext>
                </a:extLst>
              </p:cNvPr>
              <p:cNvSpPr txBox="1">
                <a:spLocks noRot="1" noChangeAspect="1" noMove="1" noResize="1" noEditPoints="1" noAdjustHandles="1" noChangeArrowheads="1" noChangeShapeType="1" noTextEdit="1"/>
              </p:cNvSpPr>
              <p:nvPr/>
            </p:nvSpPr>
            <p:spPr>
              <a:xfrm>
                <a:off x="5286434" y="2039740"/>
                <a:ext cx="1616083" cy="2436949"/>
              </a:xfrm>
              <a:prstGeom prst="rect">
                <a:avLst/>
              </a:prstGeom>
              <a:blipFill>
                <a:blip r:embed="rId6"/>
                <a:stretch>
                  <a:fillRect l="-1132"/>
                </a:stretch>
              </a:blipFill>
            </p:spPr>
            <p:txBody>
              <a:bodyPr/>
              <a:lstStyle/>
              <a:p>
                <a:r>
                  <a:rPr lang="it-IT">
                    <a:noFill/>
                  </a:rPr>
                  <a:t> </a:t>
                </a:r>
              </a:p>
            </p:txBody>
          </p:sp>
        </mc:Fallback>
      </mc:AlternateContent>
    </p:spTree>
    <p:extLst>
      <p:ext uri="{BB962C8B-B14F-4D97-AF65-F5344CB8AC3E}">
        <p14:creationId xmlns:p14="http://schemas.microsoft.com/office/powerpoint/2010/main" val="849928516"/>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20E10D0-1ACB-D40D-05C4-4D1CF7B71340}"/>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4626BF1C-3C89-00AB-FED2-A58330EB2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ADCF45FC-4F78-B59B-589E-A4A6ACC51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398620BF-7065-4956-7A13-B8D184F4FA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CF85A51A-81F1-A090-272F-BF129B63127A}"/>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n°11</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0CC789B4-2867-D585-819F-2789EDE77C9B}"/>
              </a:ext>
            </a:extLst>
          </p:cNvPr>
          <p:cNvSpPr txBox="1"/>
          <p:nvPr/>
        </p:nvSpPr>
        <p:spPr>
          <a:xfrm>
            <a:off x="3037768" y="1490005"/>
            <a:ext cx="5940468" cy="1938992"/>
          </a:xfrm>
          <a:prstGeom prst="rect">
            <a:avLst/>
          </a:prstGeom>
          <a:noFill/>
        </p:spPr>
        <p:txBody>
          <a:bodyPr wrap="square" rtlCol="0">
            <a:spAutoFit/>
          </a:bodyPr>
          <a:lstStyle/>
          <a:p>
            <a:r>
              <a:rPr lang="fr-FR" sz="2000" dirty="0">
                <a:latin typeface="Arial" panose="020B0604020202020204" pitchFamily="34" charset="0"/>
                <a:cs typeface="Arial" panose="020B0604020202020204" pitchFamily="34" charset="0"/>
              </a:rPr>
              <a:t>Une belle propriété est actuellement en vente dans un certain secteur. </a:t>
            </a:r>
          </a:p>
          <a:p>
            <a:r>
              <a:rPr lang="fr-FR" sz="2000" dirty="0">
                <a:latin typeface="Arial" panose="020B0604020202020204" pitchFamily="34" charset="0"/>
                <a:cs typeface="Arial" panose="020B0604020202020204" pitchFamily="34" charset="0"/>
              </a:rPr>
              <a:t>La maison a une superficie de 250 m² et se situe sur un joli terrain de 3,8 hectares. </a:t>
            </a:r>
          </a:p>
          <a:p>
            <a:endParaRPr lang="fr-FR" sz="2000" dirty="0">
              <a:latin typeface="Arial" panose="020B0604020202020204" pitchFamily="34" charset="0"/>
              <a:cs typeface="Arial" panose="020B0604020202020204" pitchFamily="34" charset="0"/>
            </a:endParaRPr>
          </a:p>
          <a:p>
            <a:r>
              <a:rPr lang="fr-FR" sz="2000" dirty="0">
                <a:latin typeface="Arial" panose="020B0604020202020204" pitchFamily="34" charset="0"/>
                <a:cs typeface="Arial" panose="020B0604020202020204" pitchFamily="34" charset="0"/>
              </a:rPr>
              <a:t>La superficie du terrain, en m², est de </a:t>
            </a:r>
          </a:p>
        </p:txBody>
      </p:sp>
      <p:graphicFrame>
        <p:nvGraphicFramePr>
          <p:cNvPr id="16" name="Tableau 15">
            <a:extLst>
              <a:ext uri="{FF2B5EF4-FFF2-40B4-BE49-F238E27FC236}">
                <a16:creationId xmlns:a16="http://schemas.microsoft.com/office/drawing/2014/main" id="{0D68E49C-90B8-48A2-F015-2DAC83991DEE}"/>
              </a:ext>
            </a:extLst>
          </p:cNvPr>
          <p:cNvGraphicFramePr>
            <a:graphicFrameLocks noGrp="1"/>
          </p:cNvGraphicFramePr>
          <p:nvPr>
            <p:extLst>
              <p:ext uri="{D42A27DB-BD31-4B8C-83A1-F6EECF244321}">
                <p14:modId xmlns:p14="http://schemas.microsoft.com/office/powerpoint/2010/main" val="3564772429"/>
              </p:ext>
            </p:extLst>
          </p:nvPr>
        </p:nvGraphicFramePr>
        <p:xfrm>
          <a:off x="1944002" y="3890125"/>
          <a:ext cx="8128000" cy="74168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r>
                        <a:rPr lang="fr-FR" dirty="0"/>
                        <a:t>38</a:t>
                      </a:r>
                      <a:endParaRPr lang="it-IT" dirty="0"/>
                    </a:p>
                  </a:txBody>
                  <a:tcPr anchor="ctr"/>
                </a:tc>
                <a:tc>
                  <a:txBody>
                    <a:bodyPr/>
                    <a:lstStyle/>
                    <a:p>
                      <a:pPr algn="ctr"/>
                      <a:r>
                        <a:rPr lang="fr-FR" dirty="0"/>
                        <a:t>380</a:t>
                      </a:r>
                      <a:endParaRPr lang="it-IT" dirty="0"/>
                    </a:p>
                  </a:txBody>
                  <a:tcPr anchor="ctr"/>
                </a:tc>
                <a:tc>
                  <a:txBody>
                    <a:bodyPr/>
                    <a:lstStyle/>
                    <a:p>
                      <a:pPr algn="ctr"/>
                      <a:r>
                        <a:rPr lang="fr-FR" dirty="0"/>
                        <a:t>3 800</a:t>
                      </a:r>
                      <a:endParaRPr lang="it-IT" dirty="0"/>
                    </a:p>
                  </a:txBody>
                  <a:tcPr anchor="ctr"/>
                </a:tc>
                <a:tc>
                  <a:txBody>
                    <a:bodyPr/>
                    <a:lstStyle/>
                    <a:p>
                      <a:pPr algn="ctr"/>
                      <a:r>
                        <a:rPr lang="fr-FR" dirty="0"/>
                        <a:t>38 000</a:t>
                      </a:r>
                      <a:endParaRPr lang="it-IT" dirty="0"/>
                    </a:p>
                  </a:txBody>
                  <a:tcPr anchor="ctr"/>
                </a:tc>
                <a:extLst>
                  <a:ext uri="{0D108BD9-81ED-4DB2-BD59-A6C34878D82A}">
                    <a16:rowId xmlns:a16="http://schemas.microsoft.com/office/drawing/2014/main" val="1073051623"/>
                  </a:ext>
                </a:extLst>
              </a:tr>
            </a:tbl>
          </a:graphicData>
        </a:graphic>
      </p:graphicFrame>
      <p:pic>
        <p:nvPicPr>
          <p:cNvPr id="5" name="Image 4" descr="JM-creativecommons">
            <a:hlinkClick r:id="rId3" tgtFrame="&quot;_blank&quot;"/>
            <a:extLst>
              <a:ext uri="{FF2B5EF4-FFF2-40B4-BE49-F238E27FC236}">
                <a16:creationId xmlns:a16="http://schemas.microsoft.com/office/drawing/2014/main" id="{7B9FE1C2-364D-88CB-5814-895605C0A89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Tree>
    <p:extLst>
      <p:ext uri="{BB962C8B-B14F-4D97-AF65-F5344CB8AC3E}">
        <p14:creationId xmlns:p14="http://schemas.microsoft.com/office/powerpoint/2010/main" val="2982626167"/>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5CCF54A-7F23-6119-297D-589A3094FBC1}"/>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F94BD9CD-AE94-40B0-1F2C-52B345174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2102D07A-6498-0101-3691-C841CF4745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C4C0509E-8C27-036A-0B00-55FB313D85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62C512DA-6F5E-A351-5FAD-C9B245301B58}"/>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n°12</a:t>
            </a:r>
            <a:endParaRPr lang="it-IT" sz="2400" dirty="0">
              <a:latin typeface="Arial Black" panose="020B0A04020102020204" pitchFamily="34" charset="0"/>
            </a:endParaRPr>
          </a:p>
        </p:txBody>
      </p:sp>
      <mc:AlternateContent xmlns:mc="http://schemas.openxmlformats.org/markup-compatibility/2006" xmlns:a14="http://schemas.microsoft.com/office/drawing/2010/main">
        <mc:Choice Requires="a14">
          <p:graphicFrame>
            <p:nvGraphicFramePr>
              <p:cNvPr id="16" name="Tableau 15">
                <a:extLst>
                  <a:ext uri="{FF2B5EF4-FFF2-40B4-BE49-F238E27FC236}">
                    <a16:creationId xmlns:a16="http://schemas.microsoft.com/office/drawing/2014/main" id="{2BD2EBE3-3DA7-6CDB-E99A-7EAF6884FAF5}"/>
                  </a:ext>
                </a:extLst>
              </p:cNvPr>
              <p:cNvGraphicFramePr>
                <a:graphicFrameLocks noGrp="1"/>
              </p:cNvGraphicFramePr>
              <p:nvPr>
                <p:extLst>
                  <p:ext uri="{D42A27DB-BD31-4B8C-83A1-F6EECF244321}">
                    <p14:modId xmlns:p14="http://schemas.microsoft.com/office/powerpoint/2010/main" val="4172084079"/>
                  </p:ext>
                </p:extLst>
              </p:nvPr>
            </p:nvGraphicFramePr>
            <p:xfrm>
              <a:off x="2030476" y="3915927"/>
              <a:ext cx="8128000" cy="74168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r>
                            <a:rPr lang="fr-FR" dirty="0"/>
                            <a:t>350 </a:t>
                          </a:r>
                          <a14:m>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𝑚</m:t>
                                  </m:r>
                                </m:e>
                                <m:sup>
                                  <m:r>
                                    <a:rPr lang="fr-FR" b="0" i="1" smtClean="0">
                                      <a:latin typeface="Cambria Math" panose="02040503050406030204" pitchFamily="18" charset="0"/>
                                    </a:rPr>
                                    <m:t>3</m:t>
                                  </m:r>
                                </m:sup>
                              </m:sSup>
                            </m:oMath>
                          </a14:m>
                          <a:endParaRPr lang="it-IT" dirty="0"/>
                        </a:p>
                      </a:txBody>
                      <a:tcPr anchor="ctr"/>
                    </a:tc>
                    <a:tc>
                      <a:txBody>
                        <a:bodyPr/>
                        <a:lstStyle/>
                        <a:p>
                          <a:pPr algn="ctr"/>
                          <a:r>
                            <a:rPr lang="fr-FR" dirty="0"/>
                            <a:t>35 </a:t>
                          </a:r>
                          <a14:m>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𝑚</m:t>
                                  </m:r>
                                </m:e>
                                <m:sup>
                                  <m:r>
                                    <a:rPr lang="fr-FR" b="0" i="1" smtClean="0">
                                      <a:latin typeface="Cambria Math" panose="02040503050406030204" pitchFamily="18" charset="0"/>
                                    </a:rPr>
                                    <m:t>3</m:t>
                                  </m:r>
                                </m:sup>
                              </m:sSup>
                            </m:oMath>
                          </a14:m>
                          <a:endParaRPr lang="it-IT" dirty="0"/>
                        </a:p>
                      </a:txBody>
                      <a:tcPr anchor="ctr"/>
                    </a:tc>
                    <a:tc>
                      <a:txBody>
                        <a:bodyPr/>
                        <a:lstStyle/>
                        <a:p>
                          <a:pPr algn="ctr"/>
                          <a:r>
                            <a:rPr lang="fr-FR" dirty="0"/>
                            <a:t>3,5 </a:t>
                          </a:r>
                          <a14:m>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𝑚</m:t>
                                  </m:r>
                                </m:e>
                                <m:sup>
                                  <m:r>
                                    <a:rPr lang="fr-FR" b="0" i="1" smtClean="0">
                                      <a:latin typeface="Cambria Math" panose="02040503050406030204" pitchFamily="18" charset="0"/>
                                    </a:rPr>
                                    <m:t>3</m:t>
                                  </m:r>
                                </m:sup>
                              </m:sSup>
                            </m:oMath>
                          </a14:m>
                          <a:endParaRPr lang="it-IT" dirty="0"/>
                        </a:p>
                      </a:txBody>
                      <a:tcPr anchor="ctr"/>
                    </a:tc>
                    <a:tc>
                      <a:txBody>
                        <a:bodyPr/>
                        <a:lstStyle/>
                        <a:p>
                          <a:pPr algn="ctr"/>
                          <a:r>
                            <a:rPr lang="fr-FR" b="0" dirty="0"/>
                            <a:t>0,35 </a:t>
                          </a:r>
                          <a14:m>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𝑚</m:t>
                                  </m:r>
                                </m:e>
                                <m:sup>
                                  <m:r>
                                    <a:rPr lang="fr-FR" b="0" i="1" smtClean="0">
                                      <a:latin typeface="Cambria Math" panose="02040503050406030204" pitchFamily="18" charset="0"/>
                                    </a:rPr>
                                    <m:t>3</m:t>
                                  </m:r>
                                </m:sup>
                              </m:sSup>
                            </m:oMath>
                          </a14:m>
                          <a:endParaRPr lang="it-IT" dirty="0"/>
                        </a:p>
                      </a:txBody>
                      <a:tcPr anchor="ctr"/>
                    </a:tc>
                    <a:extLst>
                      <a:ext uri="{0D108BD9-81ED-4DB2-BD59-A6C34878D82A}">
                        <a16:rowId xmlns:a16="http://schemas.microsoft.com/office/drawing/2014/main" val="1073051623"/>
                      </a:ext>
                    </a:extLst>
                  </a:tr>
                </a:tbl>
              </a:graphicData>
            </a:graphic>
          </p:graphicFrame>
        </mc:Choice>
        <mc:Fallback xmlns="">
          <p:graphicFrame>
            <p:nvGraphicFramePr>
              <p:cNvPr id="16" name="Tableau 15">
                <a:extLst>
                  <a:ext uri="{FF2B5EF4-FFF2-40B4-BE49-F238E27FC236}">
                    <a16:creationId xmlns:a16="http://schemas.microsoft.com/office/drawing/2014/main" id="{2BD2EBE3-3DA7-6CDB-E99A-7EAF6884FAF5}"/>
                  </a:ext>
                </a:extLst>
              </p:cNvPr>
              <p:cNvGraphicFramePr>
                <a:graphicFrameLocks noGrp="1"/>
              </p:cNvGraphicFramePr>
              <p:nvPr>
                <p:extLst>
                  <p:ext uri="{D42A27DB-BD31-4B8C-83A1-F6EECF244321}">
                    <p14:modId xmlns:p14="http://schemas.microsoft.com/office/powerpoint/2010/main" val="4172084079"/>
                  </p:ext>
                </p:extLst>
              </p:nvPr>
            </p:nvGraphicFramePr>
            <p:xfrm>
              <a:off x="2030476" y="3915927"/>
              <a:ext cx="8128000" cy="74168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endParaRPr lang="it-IT"/>
                        </a:p>
                      </a:txBody>
                      <a:tcPr anchor="ctr">
                        <a:blipFill>
                          <a:blip r:embed="rId3"/>
                          <a:stretch>
                            <a:fillRect l="-299" t="-109836" r="-300599" b="-26230"/>
                          </a:stretch>
                        </a:blipFill>
                      </a:tcPr>
                    </a:tc>
                    <a:tc>
                      <a:txBody>
                        <a:bodyPr/>
                        <a:lstStyle/>
                        <a:p>
                          <a:endParaRPr lang="it-IT"/>
                        </a:p>
                      </a:txBody>
                      <a:tcPr anchor="ctr">
                        <a:blipFill>
                          <a:blip r:embed="rId3"/>
                          <a:stretch>
                            <a:fillRect l="-100601" t="-109836" r="-201502" b="-26230"/>
                          </a:stretch>
                        </a:blipFill>
                      </a:tcPr>
                    </a:tc>
                    <a:tc>
                      <a:txBody>
                        <a:bodyPr/>
                        <a:lstStyle/>
                        <a:p>
                          <a:endParaRPr lang="it-IT"/>
                        </a:p>
                      </a:txBody>
                      <a:tcPr anchor="ctr">
                        <a:blipFill>
                          <a:blip r:embed="rId3"/>
                          <a:stretch>
                            <a:fillRect l="-200000" t="-109836" r="-100898" b="-26230"/>
                          </a:stretch>
                        </a:blipFill>
                      </a:tcPr>
                    </a:tc>
                    <a:tc>
                      <a:txBody>
                        <a:bodyPr/>
                        <a:lstStyle/>
                        <a:p>
                          <a:endParaRPr lang="it-IT"/>
                        </a:p>
                      </a:txBody>
                      <a:tcPr anchor="ctr">
                        <a:blipFill>
                          <a:blip r:embed="rId3"/>
                          <a:stretch>
                            <a:fillRect l="-300901" t="-109836" r="-1201" b="-26230"/>
                          </a:stretch>
                        </a:blipFill>
                      </a:tcPr>
                    </a:tc>
                    <a:extLst>
                      <a:ext uri="{0D108BD9-81ED-4DB2-BD59-A6C34878D82A}">
                        <a16:rowId xmlns:a16="http://schemas.microsoft.com/office/drawing/2014/main" val="1073051623"/>
                      </a:ext>
                    </a:extLst>
                  </a:tr>
                </a:tbl>
              </a:graphicData>
            </a:graphic>
          </p:graphicFrame>
        </mc:Fallback>
      </mc:AlternateContent>
      <p:pic>
        <p:nvPicPr>
          <p:cNvPr id="3" name="Image 2" descr="JM-creativecommons">
            <a:hlinkClick r:id="rId4" tgtFrame="&quot;_blank&quot;"/>
            <a:extLst>
              <a:ext uri="{FF2B5EF4-FFF2-40B4-BE49-F238E27FC236}">
                <a16:creationId xmlns:a16="http://schemas.microsoft.com/office/drawing/2014/main" id="{AF524DDC-8B8D-E5F9-616E-461859BDF65D}"/>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mc:AlternateContent xmlns:mc="http://schemas.openxmlformats.org/markup-compatibility/2006" xmlns:a14="http://schemas.microsoft.com/office/drawing/2010/main">
        <mc:Choice Requires="a14">
          <p:sp>
            <p:nvSpPr>
              <p:cNvPr id="4" name="ZoneTexte 3">
                <a:extLst>
                  <a:ext uri="{FF2B5EF4-FFF2-40B4-BE49-F238E27FC236}">
                    <a16:creationId xmlns:a16="http://schemas.microsoft.com/office/drawing/2014/main" id="{EB06BD09-2844-8CF7-FE46-E6BA1E5C9A3F}"/>
                  </a:ext>
                </a:extLst>
              </p:cNvPr>
              <p:cNvSpPr txBox="1"/>
              <p:nvPr/>
            </p:nvSpPr>
            <p:spPr>
              <a:xfrm>
                <a:off x="3770763" y="1814203"/>
                <a:ext cx="4647426" cy="646331"/>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Un réservoir a une capacité de 3 500 litres. </a:t>
                </a:r>
              </a:p>
              <a:p>
                <a:r>
                  <a:rPr lang="fr-FR" dirty="0">
                    <a:latin typeface="Arial" panose="020B0604020202020204" pitchFamily="34" charset="0"/>
                    <a:cs typeface="Arial" panose="020B0604020202020204" pitchFamily="34" charset="0"/>
                  </a:rPr>
                  <a:t>Quelle est cette capacité en </a:t>
                </a:r>
                <a14:m>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𝑚</m:t>
                        </m:r>
                      </m:e>
                      <m:sup>
                        <m:r>
                          <a:rPr lang="fr-FR" b="0" i="1" smtClean="0">
                            <a:latin typeface="Cambria Math" panose="02040503050406030204" pitchFamily="18" charset="0"/>
                          </a:rPr>
                          <m:t>3</m:t>
                        </m:r>
                      </m:sup>
                    </m:sSup>
                  </m:oMath>
                </a14:m>
                <a:r>
                  <a:rPr lang="it-IT" dirty="0">
                    <a:latin typeface="Arial" panose="020B0604020202020204" pitchFamily="34" charset="0"/>
                    <a:cs typeface="Arial" panose="020B0604020202020204" pitchFamily="34" charset="0"/>
                  </a:rPr>
                  <a:t> ? </a:t>
                </a:r>
              </a:p>
            </p:txBody>
          </p:sp>
        </mc:Choice>
        <mc:Fallback xmlns="">
          <p:sp>
            <p:nvSpPr>
              <p:cNvPr id="4" name="ZoneTexte 3">
                <a:extLst>
                  <a:ext uri="{FF2B5EF4-FFF2-40B4-BE49-F238E27FC236}">
                    <a16:creationId xmlns:a16="http://schemas.microsoft.com/office/drawing/2014/main" id="{EB06BD09-2844-8CF7-FE46-E6BA1E5C9A3F}"/>
                  </a:ext>
                </a:extLst>
              </p:cNvPr>
              <p:cNvSpPr txBox="1">
                <a:spLocks noRot="1" noChangeAspect="1" noMove="1" noResize="1" noEditPoints="1" noAdjustHandles="1" noChangeArrowheads="1" noChangeShapeType="1" noTextEdit="1"/>
              </p:cNvSpPr>
              <p:nvPr/>
            </p:nvSpPr>
            <p:spPr>
              <a:xfrm>
                <a:off x="3770763" y="1814203"/>
                <a:ext cx="4647426" cy="646331"/>
              </a:xfrm>
              <a:prstGeom prst="rect">
                <a:avLst/>
              </a:prstGeom>
              <a:blipFill>
                <a:blip r:embed="rId6"/>
                <a:stretch>
                  <a:fillRect l="-1181" t="-5660" r="-131" b="-14151"/>
                </a:stretch>
              </a:blipFill>
            </p:spPr>
            <p:txBody>
              <a:bodyPr/>
              <a:lstStyle/>
              <a:p>
                <a:r>
                  <a:rPr lang="it-IT">
                    <a:noFill/>
                  </a:rPr>
                  <a:t> </a:t>
                </a:r>
              </a:p>
            </p:txBody>
          </p:sp>
        </mc:Fallback>
      </mc:AlternateContent>
    </p:spTree>
    <p:extLst>
      <p:ext uri="{BB962C8B-B14F-4D97-AF65-F5344CB8AC3E}">
        <p14:creationId xmlns:p14="http://schemas.microsoft.com/office/powerpoint/2010/main" val="4262721075"/>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C2115C-49E2-F114-E914-342F1FBFEA0D}"/>
            </a:ext>
          </a:extLst>
        </p:cNvPr>
        <p:cNvGrpSpPr/>
        <p:nvPr/>
      </p:nvGrpSpPr>
      <p:grpSpPr>
        <a:xfrm>
          <a:off x="0" y="0"/>
          <a:ext cx="0" cy="0"/>
          <a:chOff x="0" y="0"/>
          <a:chExt cx="0" cy="0"/>
        </a:xfrm>
      </p:grpSpPr>
      <p:sp>
        <p:nvSpPr>
          <p:cNvPr id="2" name="ZoneTexte 1">
            <a:extLst>
              <a:ext uri="{FF2B5EF4-FFF2-40B4-BE49-F238E27FC236}">
                <a16:creationId xmlns:a16="http://schemas.microsoft.com/office/drawing/2014/main" id="{A564A193-7C78-E426-7992-61089AD7224A}"/>
              </a:ext>
            </a:extLst>
          </p:cNvPr>
          <p:cNvSpPr txBox="1"/>
          <p:nvPr/>
        </p:nvSpPr>
        <p:spPr>
          <a:xfrm>
            <a:off x="1061884" y="1212463"/>
            <a:ext cx="4169731" cy="4433073"/>
          </a:xfrm>
          <a:prstGeom prst="rect">
            <a:avLst/>
          </a:prstGeom>
          <a:noFill/>
        </p:spPr>
        <p:txBody>
          <a:bodyPr wrap="none" rtlCol="0">
            <a:spAutoFit/>
          </a:bodyPr>
          <a:lstStyle/>
          <a:p>
            <a:pPr>
              <a:lnSpc>
                <a:spcPct val="150000"/>
              </a:lnSpc>
            </a:pPr>
            <a:r>
              <a:rPr lang="fr-FR" sz="3200" dirty="0">
                <a:latin typeface="Arial" panose="020B0604020202020204" pitchFamily="34" charset="0"/>
                <a:cs typeface="Arial" panose="020B0604020202020204" pitchFamily="34" charset="0"/>
              </a:rPr>
              <a:t>Question 1 réponse C</a:t>
            </a:r>
          </a:p>
          <a:p>
            <a:pPr>
              <a:lnSpc>
                <a:spcPct val="150000"/>
              </a:lnSpc>
            </a:pPr>
            <a:r>
              <a:rPr lang="fr-FR" sz="3200" dirty="0">
                <a:latin typeface="Arial" panose="020B0604020202020204" pitchFamily="34" charset="0"/>
                <a:cs typeface="Arial" panose="020B0604020202020204" pitchFamily="34" charset="0"/>
              </a:rPr>
              <a:t>Question 2 réponse D</a:t>
            </a:r>
          </a:p>
          <a:p>
            <a:pPr>
              <a:lnSpc>
                <a:spcPct val="150000"/>
              </a:lnSpc>
            </a:pPr>
            <a:r>
              <a:rPr lang="fr-FR" sz="3200" dirty="0">
                <a:latin typeface="Arial" panose="020B0604020202020204" pitchFamily="34" charset="0"/>
                <a:cs typeface="Arial" panose="020B0604020202020204" pitchFamily="34" charset="0"/>
              </a:rPr>
              <a:t>Question 3 réponse B</a:t>
            </a:r>
          </a:p>
          <a:p>
            <a:pPr>
              <a:lnSpc>
                <a:spcPct val="150000"/>
              </a:lnSpc>
            </a:pPr>
            <a:r>
              <a:rPr lang="fr-FR" sz="3200" dirty="0">
                <a:latin typeface="Arial" panose="020B0604020202020204" pitchFamily="34" charset="0"/>
                <a:cs typeface="Arial" panose="020B0604020202020204" pitchFamily="34" charset="0"/>
              </a:rPr>
              <a:t>Question 4 réponse C</a:t>
            </a:r>
          </a:p>
          <a:p>
            <a:pPr>
              <a:lnSpc>
                <a:spcPct val="150000"/>
              </a:lnSpc>
            </a:pPr>
            <a:r>
              <a:rPr lang="fr-FR" sz="3200" dirty="0">
                <a:latin typeface="Arial" panose="020B0604020202020204" pitchFamily="34" charset="0"/>
                <a:cs typeface="Arial" panose="020B0604020202020204" pitchFamily="34" charset="0"/>
              </a:rPr>
              <a:t>Question 5 réponse C</a:t>
            </a:r>
          </a:p>
          <a:p>
            <a:pPr>
              <a:lnSpc>
                <a:spcPct val="150000"/>
              </a:lnSpc>
            </a:pPr>
            <a:r>
              <a:rPr lang="fr-FR" sz="3200" dirty="0">
                <a:latin typeface="Arial" panose="020B0604020202020204" pitchFamily="34" charset="0"/>
                <a:cs typeface="Arial" panose="020B0604020202020204" pitchFamily="34" charset="0"/>
              </a:rPr>
              <a:t>Question 6 réponse C</a:t>
            </a:r>
            <a:endParaRPr lang="it-IT" sz="3200" dirty="0">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F635FB7A-E379-639E-1B45-003E68D6B20D}"/>
              </a:ext>
            </a:extLst>
          </p:cNvPr>
          <p:cNvSpPr txBox="1"/>
          <p:nvPr/>
        </p:nvSpPr>
        <p:spPr>
          <a:xfrm>
            <a:off x="6096000" y="1212463"/>
            <a:ext cx="4397358" cy="4433073"/>
          </a:xfrm>
          <a:prstGeom prst="rect">
            <a:avLst/>
          </a:prstGeom>
          <a:noFill/>
        </p:spPr>
        <p:txBody>
          <a:bodyPr wrap="none" rtlCol="0">
            <a:spAutoFit/>
          </a:bodyPr>
          <a:lstStyle/>
          <a:p>
            <a:pPr>
              <a:lnSpc>
                <a:spcPct val="150000"/>
              </a:lnSpc>
            </a:pPr>
            <a:r>
              <a:rPr lang="fr-FR" sz="3200" dirty="0">
                <a:latin typeface="Arial" panose="020B0604020202020204" pitchFamily="34" charset="0"/>
                <a:cs typeface="Arial" panose="020B0604020202020204" pitchFamily="34" charset="0"/>
              </a:rPr>
              <a:t>Question 7 réponse A</a:t>
            </a:r>
          </a:p>
          <a:p>
            <a:pPr>
              <a:lnSpc>
                <a:spcPct val="150000"/>
              </a:lnSpc>
            </a:pPr>
            <a:r>
              <a:rPr lang="fr-FR" sz="3200" dirty="0">
                <a:latin typeface="Arial" panose="020B0604020202020204" pitchFamily="34" charset="0"/>
                <a:cs typeface="Arial" panose="020B0604020202020204" pitchFamily="34" charset="0"/>
              </a:rPr>
              <a:t>Question 8 réponse A</a:t>
            </a:r>
          </a:p>
          <a:p>
            <a:pPr>
              <a:lnSpc>
                <a:spcPct val="150000"/>
              </a:lnSpc>
            </a:pPr>
            <a:r>
              <a:rPr lang="fr-FR" sz="3200" dirty="0">
                <a:latin typeface="Arial" panose="020B0604020202020204" pitchFamily="34" charset="0"/>
                <a:cs typeface="Arial" panose="020B0604020202020204" pitchFamily="34" charset="0"/>
              </a:rPr>
              <a:t>Question 9 réponse B</a:t>
            </a:r>
          </a:p>
          <a:p>
            <a:pPr>
              <a:lnSpc>
                <a:spcPct val="150000"/>
              </a:lnSpc>
            </a:pPr>
            <a:r>
              <a:rPr lang="fr-FR" sz="3200" dirty="0">
                <a:latin typeface="Arial" panose="020B0604020202020204" pitchFamily="34" charset="0"/>
                <a:cs typeface="Arial" panose="020B0604020202020204" pitchFamily="34" charset="0"/>
              </a:rPr>
              <a:t>Question 10 réponse D</a:t>
            </a:r>
          </a:p>
          <a:p>
            <a:pPr>
              <a:lnSpc>
                <a:spcPct val="150000"/>
              </a:lnSpc>
            </a:pPr>
            <a:r>
              <a:rPr lang="fr-FR" sz="3200" dirty="0">
                <a:latin typeface="Arial" panose="020B0604020202020204" pitchFamily="34" charset="0"/>
                <a:cs typeface="Arial" panose="020B0604020202020204" pitchFamily="34" charset="0"/>
              </a:rPr>
              <a:t>Question 11 réponse D</a:t>
            </a:r>
          </a:p>
          <a:p>
            <a:pPr>
              <a:lnSpc>
                <a:spcPct val="150000"/>
              </a:lnSpc>
            </a:pPr>
            <a:r>
              <a:rPr lang="fr-FR" sz="3200" dirty="0">
                <a:latin typeface="Arial" panose="020B0604020202020204" pitchFamily="34" charset="0"/>
                <a:cs typeface="Arial" panose="020B0604020202020204" pitchFamily="34" charset="0"/>
              </a:rPr>
              <a:t>Question 12 réponse C</a:t>
            </a:r>
            <a:endParaRPr lang="it-IT" sz="3200" dirty="0">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BEC9DB11-BE37-5F85-0971-D22DB32AAEBA}"/>
              </a:ext>
            </a:extLst>
          </p:cNvPr>
          <p:cNvSpPr txBox="1"/>
          <p:nvPr/>
        </p:nvSpPr>
        <p:spPr>
          <a:xfrm>
            <a:off x="4289480" y="68826"/>
            <a:ext cx="3613040" cy="461665"/>
          </a:xfrm>
          <a:prstGeom prst="rect">
            <a:avLst/>
          </a:prstGeom>
          <a:noFill/>
        </p:spPr>
        <p:txBody>
          <a:bodyPr wrap="none" rtlCol="0">
            <a:spAutoFit/>
          </a:bodyPr>
          <a:lstStyle/>
          <a:p>
            <a:r>
              <a:rPr lang="fr-FR" sz="2400" dirty="0">
                <a:latin typeface="Arial Black" panose="020B0A04020102020204" pitchFamily="34" charset="0"/>
              </a:rPr>
              <a:t>Réponses attendues</a:t>
            </a:r>
            <a:endParaRPr lang="it-IT" sz="2400" dirty="0">
              <a:latin typeface="Arial Black" panose="020B0A04020102020204" pitchFamily="34" charset="0"/>
            </a:endParaRPr>
          </a:p>
        </p:txBody>
      </p:sp>
      <p:pic>
        <p:nvPicPr>
          <p:cNvPr id="5" name="Image 4" descr="JM-creativecommons">
            <a:hlinkClick r:id="rId2" tgtFrame="&quot;_blank&quot;"/>
            <a:extLst>
              <a:ext uri="{FF2B5EF4-FFF2-40B4-BE49-F238E27FC236}">
                <a16:creationId xmlns:a16="http://schemas.microsoft.com/office/drawing/2014/main" id="{BA256C72-6FCA-C201-7A2F-C25871DF0C0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Tree>
    <p:extLst>
      <p:ext uri="{BB962C8B-B14F-4D97-AF65-F5344CB8AC3E}">
        <p14:creationId xmlns:p14="http://schemas.microsoft.com/office/powerpoint/2010/main" val="2508068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45ECB0-E8DF-25C8-7347-0D892EEC4BD5}"/>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A890F5F5-4CD0-775E-B249-47C55D73DF5D}"/>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n°1</a:t>
            </a:r>
            <a:endParaRPr lang="it-IT" sz="2400" dirty="0">
              <a:latin typeface="Arial Black" panose="020B0A04020102020204" pitchFamily="34" charset="0"/>
            </a:endParaRPr>
          </a:p>
        </p:txBody>
      </p:sp>
      <mc:AlternateContent xmlns:mc="http://schemas.openxmlformats.org/markup-compatibility/2006" xmlns:a14="http://schemas.microsoft.com/office/drawing/2010/main">
        <mc:Choice Requires="a14">
          <p:graphicFrame>
            <p:nvGraphicFramePr>
              <p:cNvPr id="16" name="Tableau 15">
                <a:extLst>
                  <a:ext uri="{FF2B5EF4-FFF2-40B4-BE49-F238E27FC236}">
                    <a16:creationId xmlns:a16="http://schemas.microsoft.com/office/drawing/2014/main" id="{B5A4B213-2E6F-A020-2706-9F28228873FC}"/>
                  </a:ext>
                </a:extLst>
              </p:cNvPr>
              <p:cNvGraphicFramePr>
                <a:graphicFrameLocks noGrp="1"/>
              </p:cNvGraphicFramePr>
              <p:nvPr/>
            </p:nvGraphicFramePr>
            <p:xfrm>
              <a:off x="2030476" y="3890243"/>
              <a:ext cx="8128000" cy="118734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253467">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821580">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𝐴</m:t>
                                </m:r>
                                <m:r>
                                  <a:rPr lang="fr-FR" b="0" i="1" dirty="0" smtClean="0">
                                    <a:latin typeface="Cambria Math" panose="02040503050406030204" pitchFamily="18" charset="0"/>
                                  </a:rPr>
                                  <m:t>=−1</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𝐴</m:t>
                                </m:r>
                                <m:r>
                                  <a:rPr lang="fr-FR" b="0" i="1" dirty="0" smtClean="0">
                                    <a:latin typeface="Cambria Math" panose="02040503050406030204" pitchFamily="18" charset="0"/>
                                  </a:rPr>
                                  <m:t>=</m:t>
                                </m:r>
                                <m:f>
                                  <m:fPr>
                                    <m:ctrlPr>
                                      <a:rPr lang="fr-FR" b="0" i="1" dirty="0" smtClean="0">
                                        <a:latin typeface="Cambria Math" panose="02040503050406030204" pitchFamily="18" charset="0"/>
                                      </a:rPr>
                                    </m:ctrlPr>
                                  </m:fPr>
                                  <m:num>
                                    <m:r>
                                      <a:rPr lang="fr-FR" b="0" i="1" dirty="0" smtClean="0">
                                        <a:latin typeface="Cambria Math" panose="02040503050406030204" pitchFamily="18" charset="0"/>
                                      </a:rPr>
                                      <m:t>2</m:t>
                                    </m:r>
                                  </m:num>
                                  <m:den>
                                    <m:r>
                                      <a:rPr lang="fr-FR" b="0" i="1" dirty="0" smtClean="0">
                                        <a:latin typeface="Cambria Math" panose="02040503050406030204" pitchFamily="18" charset="0"/>
                                      </a:rPr>
                                      <m:t>3</m:t>
                                    </m:r>
                                  </m:den>
                                </m:f>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𝐴</m:t>
                                </m:r>
                                <m:r>
                                  <a:rPr lang="fr-FR" b="0" i="1" dirty="0" smtClean="0">
                                    <a:latin typeface="Cambria Math" panose="02040503050406030204" pitchFamily="18" charset="0"/>
                                  </a:rPr>
                                  <m:t>=6</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𝐴</m:t>
                                </m:r>
                                <m:r>
                                  <a:rPr lang="fr-FR" b="0" i="1" dirty="0" smtClean="0">
                                    <a:latin typeface="Cambria Math" panose="02040503050406030204" pitchFamily="18" charset="0"/>
                                  </a:rPr>
                                  <m:t>=9</m:t>
                                </m:r>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xmlns="">
          <p:graphicFrame>
            <p:nvGraphicFramePr>
              <p:cNvPr id="16" name="Tableau 15">
                <a:extLst>
                  <a:ext uri="{FF2B5EF4-FFF2-40B4-BE49-F238E27FC236}">
                    <a16:creationId xmlns:a16="http://schemas.microsoft.com/office/drawing/2014/main" id="{1350DCE2-0BDA-42EF-9FE6-BF3C10D0E255}"/>
                  </a:ext>
                </a:extLst>
              </p:cNvPr>
              <p:cNvGraphicFramePr>
                <a:graphicFrameLocks noGrp="1"/>
              </p:cNvGraphicFramePr>
              <p:nvPr>
                <p:extLst>
                  <p:ext uri="{D42A27DB-BD31-4B8C-83A1-F6EECF244321}">
                    <p14:modId xmlns:p14="http://schemas.microsoft.com/office/powerpoint/2010/main" val="1835076135"/>
                  </p:ext>
                </p:extLst>
              </p:nvPr>
            </p:nvGraphicFramePr>
            <p:xfrm>
              <a:off x="2030476" y="3890243"/>
              <a:ext cx="8128000" cy="118734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6576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821580">
                    <a:tc>
                      <a:txBody>
                        <a:bodyPr/>
                        <a:lstStyle/>
                        <a:p>
                          <a:endParaRPr lang="it-IT"/>
                        </a:p>
                      </a:txBody>
                      <a:tcPr anchor="ctr">
                        <a:blipFill>
                          <a:blip r:embed="rId3"/>
                          <a:stretch>
                            <a:fillRect l="-299" t="-48148" r="-300599" b="-2222"/>
                          </a:stretch>
                        </a:blipFill>
                      </a:tcPr>
                    </a:tc>
                    <a:tc>
                      <a:txBody>
                        <a:bodyPr/>
                        <a:lstStyle/>
                        <a:p>
                          <a:endParaRPr lang="it-IT"/>
                        </a:p>
                      </a:txBody>
                      <a:tcPr anchor="ctr">
                        <a:blipFill>
                          <a:blip r:embed="rId3"/>
                          <a:stretch>
                            <a:fillRect l="-100601" t="-48148" r="-201502" b="-2222"/>
                          </a:stretch>
                        </a:blipFill>
                      </a:tcPr>
                    </a:tc>
                    <a:tc>
                      <a:txBody>
                        <a:bodyPr/>
                        <a:lstStyle/>
                        <a:p>
                          <a:endParaRPr lang="it-IT"/>
                        </a:p>
                      </a:txBody>
                      <a:tcPr anchor="ctr">
                        <a:blipFill>
                          <a:blip r:embed="rId3"/>
                          <a:stretch>
                            <a:fillRect l="-200000" t="-48148" r="-100898" b="-2222"/>
                          </a:stretch>
                        </a:blipFill>
                      </a:tcPr>
                    </a:tc>
                    <a:tc>
                      <a:txBody>
                        <a:bodyPr/>
                        <a:lstStyle/>
                        <a:p>
                          <a:endParaRPr lang="it-IT"/>
                        </a:p>
                      </a:txBody>
                      <a:tcPr anchor="ctr">
                        <a:blipFill>
                          <a:blip r:embed="rId3"/>
                          <a:stretch>
                            <a:fillRect l="-300901" t="-48148" r="-1201" b="-2222"/>
                          </a:stretch>
                        </a:blipFill>
                      </a:tcPr>
                    </a:tc>
                    <a:extLst>
                      <a:ext uri="{0D108BD9-81ED-4DB2-BD59-A6C34878D82A}">
                        <a16:rowId xmlns:a16="http://schemas.microsoft.com/office/drawing/2014/main" val="1073051623"/>
                      </a:ext>
                    </a:extLst>
                  </a:tr>
                </a:tbl>
              </a:graphicData>
            </a:graphic>
          </p:graphicFrame>
        </mc:Fallback>
      </mc:AlternateContent>
      <p:pic>
        <p:nvPicPr>
          <p:cNvPr id="19" name="Image 18" descr="JM-creativecommons">
            <a:hlinkClick r:id="rId4" tgtFrame="&quot;_blank&quot;"/>
            <a:extLst>
              <a:ext uri="{FF2B5EF4-FFF2-40B4-BE49-F238E27FC236}">
                <a16:creationId xmlns:a16="http://schemas.microsoft.com/office/drawing/2014/main" id="{D2C8A4B6-5A64-52FF-2AFB-D163AB519BD6}"/>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4" name="ZoneTexte 3">
            <a:extLst>
              <a:ext uri="{FF2B5EF4-FFF2-40B4-BE49-F238E27FC236}">
                <a16:creationId xmlns:a16="http://schemas.microsoft.com/office/drawing/2014/main" id="{2E37909D-C666-5EAE-BDAD-69DFBE6FBA50}"/>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ED0A4084-81A7-5801-88C6-CB11B7FBCC28}"/>
              </a:ext>
            </a:extLst>
          </p:cNvPr>
          <p:cNvSpPr txBox="1"/>
          <p:nvPr/>
        </p:nvSpPr>
        <p:spPr>
          <a:xfrm>
            <a:off x="3770763" y="1812141"/>
            <a:ext cx="1620957"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On considère </a:t>
            </a:r>
            <a:endParaRPr lang="it-IT"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2" name="ZoneTexte 1">
                <a:extLst>
                  <a:ext uri="{FF2B5EF4-FFF2-40B4-BE49-F238E27FC236}">
                    <a16:creationId xmlns:a16="http://schemas.microsoft.com/office/drawing/2014/main" id="{691655AF-32FB-90F1-C3A8-B385CBFDA56B}"/>
                  </a:ext>
                </a:extLst>
              </p:cNvPr>
              <p:cNvSpPr txBox="1"/>
              <p:nvPr/>
            </p:nvSpPr>
            <p:spPr>
              <a:xfrm>
                <a:off x="6094476" y="1737870"/>
                <a:ext cx="1032975" cy="74392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𝐴</m:t>
                      </m:r>
                      <m:r>
                        <a:rPr lang="fr-FR" b="0" i="1" smtClean="0">
                          <a:latin typeface="Cambria Math" panose="02040503050406030204" pitchFamily="18" charset="0"/>
                        </a:rPr>
                        <m:t>=</m:t>
                      </m:r>
                      <m:f>
                        <m:fPr>
                          <m:ctrlPr>
                            <a:rPr lang="fr-FR" b="0" i="1" smtClean="0">
                              <a:latin typeface="Cambria Math" panose="02040503050406030204" pitchFamily="18" charset="0"/>
                            </a:rPr>
                          </m:ctrlPr>
                        </m:fPr>
                        <m:num>
                          <m:r>
                            <a:rPr lang="fr-FR" b="0" i="1" smtClean="0">
                              <a:latin typeface="Cambria Math" panose="02040503050406030204" pitchFamily="18" charset="0"/>
                            </a:rPr>
                            <m:t>2</m:t>
                          </m:r>
                        </m:num>
                        <m:den>
                          <m:r>
                            <a:rPr lang="fr-FR" b="0" i="1" smtClean="0">
                              <a:latin typeface="Cambria Math" panose="02040503050406030204" pitchFamily="18" charset="0"/>
                            </a:rPr>
                            <m:t>1−</m:t>
                          </m:r>
                          <m:f>
                            <m:fPr>
                              <m:ctrlPr>
                                <a:rPr lang="fr-FR" b="0" i="1" smtClean="0">
                                  <a:latin typeface="Cambria Math" panose="02040503050406030204" pitchFamily="18" charset="0"/>
                                </a:rPr>
                              </m:ctrlPr>
                            </m:fPr>
                            <m:num>
                              <m:r>
                                <a:rPr lang="fr-FR" b="0" i="1" smtClean="0">
                                  <a:latin typeface="Cambria Math" panose="02040503050406030204" pitchFamily="18" charset="0"/>
                                </a:rPr>
                                <m:t>2</m:t>
                              </m:r>
                            </m:num>
                            <m:den>
                              <m:r>
                                <a:rPr lang="fr-FR" b="0" i="1" smtClean="0">
                                  <a:latin typeface="Cambria Math" panose="02040503050406030204" pitchFamily="18" charset="0"/>
                                </a:rPr>
                                <m:t>3</m:t>
                              </m:r>
                            </m:den>
                          </m:f>
                        </m:den>
                      </m:f>
                    </m:oMath>
                  </m:oMathPara>
                </a14:m>
                <a:endParaRPr lang="it-IT" dirty="0"/>
              </a:p>
            </p:txBody>
          </p:sp>
        </mc:Choice>
        <mc:Fallback xmlns="">
          <p:sp>
            <p:nvSpPr>
              <p:cNvPr id="2" name="ZoneTexte 1">
                <a:extLst>
                  <a:ext uri="{FF2B5EF4-FFF2-40B4-BE49-F238E27FC236}">
                    <a16:creationId xmlns:a16="http://schemas.microsoft.com/office/drawing/2014/main" id="{7681479D-02DF-C5FF-DDD9-554CEE1AB3ED}"/>
                  </a:ext>
                </a:extLst>
              </p:cNvPr>
              <p:cNvSpPr txBox="1">
                <a:spLocks noRot="1" noChangeAspect="1" noMove="1" noResize="1" noEditPoints="1" noAdjustHandles="1" noChangeArrowheads="1" noChangeShapeType="1" noTextEdit="1"/>
              </p:cNvSpPr>
              <p:nvPr/>
            </p:nvSpPr>
            <p:spPr>
              <a:xfrm>
                <a:off x="6094476" y="1737870"/>
                <a:ext cx="1032975" cy="743922"/>
              </a:xfrm>
              <a:prstGeom prst="rect">
                <a:avLst/>
              </a:prstGeom>
              <a:blipFill>
                <a:blip r:embed="rId6"/>
                <a:stretch>
                  <a:fillRect/>
                </a:stretch>
              </a:blipFill>
            </p:spPr>
            <p:txBody>
              <a:bodyPr/>
              <a:lstStyle/>
              <a:p>
                <a:r>
                  <a:rPr lang="it-IT">
                    <a:noFill/>
                  </a:rPr>
                  <a:t> </a:t>
                </a:r>
              </a:p>
            </p:txBody>
          </p:sp>
        </mc:Fallback>
      </mc:AlternateContent>
      <p:sp>
        <p:nvSpPr>
          <p:cNvPr id="3" name="ZoneTexte 2">
            <a:extLst>
              <a:ext uri="{FF2B5EF4-FFF2-40B4-BE49-F238E27FC236}">
                <a16:creationId xmlns:a16="http://schemas.microsoft.com/office/drawing/2014/main" id="{A8E51A45-3445-16E7-612D-D94EC198C227}"/>
              </a:ext>
            </a:extLst>
          </p:cNvPr>
          <p:cNvSpPr txBox="1"/>
          <p:nvPr/>
        </p:nvSpPr>
        <p:spPr>
          <a:xfrm>
            <a:off x="3770763" y="3048000"/>
            <a:ext cx="822661" cy="369332"/>
          </a:xfrm>
          <a:prstGeom prst="rect">
            <a:avLst/>
          </a:prstGeom>
          <a:noFill/>
        </p:spPr>
        <p:txBody>
          <a:bodyPr wrap="none" rtlCol="0">
            <a:spAutoFit/>
          </a:bodyPr>
          <a:lstStyle/>
          <a:p>
            <a:r>
              <a:rPr lang="fr-FR" dirty="0"/>
              <a:t>On a : </a:t>
            </a:r>
            <a:endParaRPr lang="it-IT" dirty="0"/>
          </a:p>
        </p:txBody>
      </p:sp>
      <p:sp>
        <p:nvSpPr>
          <p:cNvPr id="6" name="ZoneTexte 5">
            <a:extLst>
              <a:ext uri="{FF2B5EF4-FFF2-40B4-BE49-F238E27FC236}">
                <a16:creationId xmlns:a16="http://schemas.microsoft.com/office/drawing/2014/main" id="{6BB63170-E5FA-C3F7-6D69-9A608C268F77}"/>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7" name="ZoneTexte 6">
                <a:extLst>
                  <a:ext uri="{FF2B5EF4-FFF2-40B4-BE49-F238E27FC236}">
                    <a16:creationId xmlns:a16="http://schemas.microsoft.com/office/drawing/2014/main" id="{2587ECF3-C0E9-7998-9264-CBD86C63ECE0}"/>
                  </a:ext>
                </a:extLst>
              </p:cNvPr>
              <p:cNvSpPr txBox="1"/>
              <p:nvPr/>
            </p:nvSpPr>
            <p:spPr>
              <a:xfrm>
                <a:off x="6094475" y="2814056"/>
                <a:ext cx="1907253" cy="743922"/>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fr-FR" b="0" i="1" smtClean="0">
                          <a:solidFill>
                            <a:srgbClr val="00B0F0"/>
                          </a:solidFill>
                          <a:latin typeface="Cambria Math" panose="02040503050406030204" pitchFamily="18" charset="0"/>
                        </a:rPr>
                        <m:t>𝐴</m:t>
                      </m:r>
                      <m:r>
                        <a:rPr lang="fr-FR" b="0" i="1" smtClean="0">
                          <a:solidFill>
                            <a:srgbClr val="00B0F0"/>
                          </a:solidFill>
                          <a:latin typeface="Cambria Math" panose="02040503050406030204" pitchFamily="18" charset="0"/>
                        </a:rPr>
                        <m:t>=</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2</m:t>
                          </m:r>
                        </m:num>
                        <m:den>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1</m:t>
                              </m:r>
                            </m:num>
                            <m:den>
                              <m:r>
                                <a:rPr lang="fr-FR" b="0" i="1" smtClean="0">
                                  <a:solidFill>
                                    <a:srgbClr val="00B0F0"/>
                                  </a:solidFill>
                                  <a:latin typeface="Cambria Math" panose="02040503050406030204" pitchFamily="18" charset="0"/>
                                </a:rPr>
                                <m:t>3</m:t>
                              </m:r>
                            </m:den>
                          </m:f>
                        </m:den>
                      </m:f>
                      <m:r>
                        <a:rPr lang="fr-FR" b="0" i="1" smtClean="0">
                          <a:solidFill>
                            <a:srgbClr val="00B0F0"/>
                          </a:solidFill>
                          <a:latin typeface="Cambria Math" panose="02040503050406030204" pitchFamily="18" charset="0"/>
                        </a:rPr>
                        <m:t>=2</m:t>
                      </m:r>
                      <m:r>
                        <a:rPr lang="fr-FR" b="0" i="1" smtClean="0">
                          <a:solidFill>
                            <a:srgbClr val="00B0F0"/>
                          </a:solidFill>
                          <a:latin typeface="Cambria Math" panose="02040503050406030204" pitchFamily="18" charset="0"/>
                          <a:ea typeface="Cambria Math" panose="02040503050406030204" pitchFamily="18" charset="0"/>
                        </a:rPr>
                        <m:t>×3=6</m:t>
                      </m:r>
                    </m:oMath>
                  </m:oMathPara>
                </a14:m>
                <a:endParaRPr lang="it-IT" dirty="0"/>
              </a:p>
            </p:txBody>
          </p:sp>
        </mc:Choice>
        <mc:Fallback>
          <p:sp>
            <p:nvSpPr>
              <p:cNvPr id="7" name="ZoneTexte 6">
                <a:extLst>
                  <a:ext uri="{FF2B5EF4-FFF2-40B4-BE49-F238E27FC236}">
                    <a16:creationId xmlns:a16="http://schemas.microsoft.com/office/drawing/2014/main" id="{2587ECF3-C0E9-7998-9264-CBD86C63ECE0}"/>
                  </a:ext>
                </a:extLst>
              </p:cNvPr>
              <p:cNvSpPr txBox="1">
                <a:spLocks noRot="1" noChangeAspect="1" noMove="1" noResize="1" noEditPoints="1" noAdjustHandles="1" noChangeArrowheads="1" noChangeShapeType="1" noTextEdit="1"/>
              </p:cNvSpPr>
              <p:nvPr/>
            </p:nvSpPr>
            <p:spPr>
              <a:xfrm>
                <a:off x="6094475" y="2814056"/>
                <a:ext cx="1907253" cy="743922"/>
              </a:xfrm>
              <a:prstGeom prst="rect">
                <a:avLst/>
              </a:prstGeom>
              <a:blipFill>
                <a:blip r:embed="rId7"/>
                <a:stretch>
                  <a:fillRect/>
                </a:stretch>
              </a:blipFill>
            </p:spPr>
            <p:txBody>
              <a:bodyPr/>
              <a:lstStyle/>
              <a:p>
                <a:r>
                  <a:rPr lang="it-IT">
                    <a:noFill/>
                  </a:rPr>
                  <a:t> </a:t>
                </a:r>
              </a:p>
            </p:txBody>
          </p:sp>
        </mc:Fallback>
      </mc:AlternateContent>
      <p:sp>
        <p:nvSpPr>
          <p:cNvPr id="8" name="ZoneTexte 7">
            <a:extLst>
              <a:ext uri="{FF2B5EF4-FFF2-40B4-BE49-F238E27FC236}">
                <a16:creationId xmlns:a16="http://schemas.microsoft.com/office/drawing/2014/main" id="{05ACDA9A-23D9-17A9-93A8-450E4968AA01}"/>
              </a:ext>
            </a:extLst>
          </p:cNvPr>
          <p:cNvSpPr txBox="1"/>
          <p:nvPr/>
        </p:nvSpPr>
        <p:spPr>
          <a:xfrm>
            <a:off x="8435481" y="1996807"/>
            <a:ext cx="2877712" cy="923330"/>
          </a:xfrm>
          <a:prstGeom prst="rect">
            <a:avLst/>
          </a:prstGeom>
          <a:noFill/>
        </p:spPr>
        <p:txBody>
          <a:bodyPr wrap="none" rtlCol="0">
            <a:spAutoFit/>
          </a:bodyPr>
          <a:lstStyle/>
          <a:p>
            <a:pPr algn="ctr"/>
            <a:r>
              <a:rPr lang="fr-FR" dirty="0">
                <a:solidFill>
                  <a:srgbClr val="00B0F0"/>
                </a:solidFill>
                <a:latin typeface="Arial" panose="020B0604020202020204" pitchFamily="34" charset="0"/>
                <a:cs typeface="Arial" panose="020B0604020202020204" pitchFamily="34" charset="0"/>
              </a:rPr>
              <a:t>Diviser par une fraction, </a:t>
            </a:r>
            <a:br>
              <a:rPr lang="fr-FR" dirty="0">
                <a:solidFill>
                  <a:srgbClr val="00B0F0"/>
                </a:solidFill>
                <a:latin typeface="Arial" panose="020B0604020202020204" pitchFamily="34" charset="0"/>
                <a:cs typeface="Arial" panose="020B0604020202020204" pitchFamily="34" charset="0"/>
              </a:rPr>
            </a:br>
            <a:r>
              <a:rPr lang="fr-FR" dirty="0">
                <a:solidFill>
                  <a:srgbClr val="00B0F0"/>
                </a:solidFill>
                <a:latin typeface="Arial" panose="020B0604020202020204" pitchFamily="34" charset="0"/>
                <a:cs typeface="Arial" panose="020B0604020202020204" pitchFamily="34" charset="0"/>
              </a:rPr>
              <a:t>c’est </a:t>
            </a:r>
            <a:br>
              <a:rPr lang="fr-FR" dirty="0">
                <a:solidFill>
                  <a:srgbClr val="00B0F0"/>
                </a:solidFill>
                <a:latin typeface="Arial" panose="020B0604020202020204" pitchFamily="34" charset="0"/>
                <a:cs typeface="Arial" panose="020B0604020202020204" pitchFamily="34" charset="0"/>
              </a:rPr>
            </a:br>
            <a:r>
              <a:rPr lang="fr-FR" dirty="0">
                <a:solidFill>
                  <a:srgbClr val="00B0F0"/>
                </a:solidFill>
                <a:latin typeface="Arial" panose="020B0604020202020204" pitchFamily="34" charset="0"/>
                <a:cs typeface="Arial" panose="020B0604020202020204" pitchFamily="34" charset="0"/>
              </a:rPr>
              <a:t>multiplier par son inverse. </a:t>
            </a:r>
            <a:endParaRPr lang="it-IT" dirty="0">
              <a:solidFill>
                <a:srgbClr val="00B0F0"/>
              </a:solidFill>
              <a:latin typeface="Arial" panose="020B0604020202020204" pitchFamily="34" charset="0"/>
              <a:cs typeface="Arial" panose="020B0604020202020204" pitchFamily="34" charset="0"/>
            </a:endParaRPr>
          </a:p>
        </p:txBody>
      </p:sp>
      <p:sp>
        <p:nvSpPr>
          <p:cNvPr id="9" name="Ellipse 8">
            <a:extLst>
              <a:ext uri="{FF2B5EF4-FFF2-40B4-BE49-F238E27FC236}">
                <a16:creationId xmlns:a16="http://schemas.microsoft.com/office/drawing/2014/main" id="{BDB202FA-7668-E663-DD3A-8472BE0CD606}"/>
              </a:ext>
            </a:extLst>
          </p:cNvPr>
          <p:cNvSpPr/>
          <p:nvPr/>
        </p:nvSpPr>
        <p:spPr>
          <a:xfrm>
            <a:off x="6431280" y="3557978"/>
            <a:ext cx="1371600" cy="1867462"/>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705169517"/>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4002DC-035B-2B96-1E78-F83E0EF9CFD0}"/>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347E2ED6-CB12-F0C6-1EF4-7038B1153D5B}"/>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n°2</a:t>
            </a:r>
            <a:endParaRPr lang="it-IT" sz="2400" dirty="0">
              <a:latin typeface="Arial Black" panose="020B0A04020102020204" pitchFamily="34" charset="0"/>
            </a:endParaRPr>
          </a:p>
        </p:txBody>
      </p:sp>
      <mc:AlternateContent xmlns:mc="http://schemas.openxmlformats.org/markup-compatibility/2006" xmlns:a14="http://schemas.microsoft.com/office/drawing/2010/main">
        <mc:Choice Requires="a14">
          <p:graphicFrame>
            <p:nvGraphicFramePr>
              <p:cNvPr id="16" name="Tableau 15">
                <a:extLst>
                  <a:ext uri="{FF2B5EF4-FFF2-40B4-BE49-F238E27FC236}">
                    <a16:creationId xmlns:a16="http://schemas.microsoft.com/office/drawing/2014/main" id="{D2266159-091D-4D7F-46BC-0AC174713DA4}"/>
                  </a:ext>
                </a:extLst>
              </p:cNvPr>
              <p:cNvGraphicFramePr>
                <a:graphicFrameLocks noGrp="1"/>
              </p:cNvGraphicFramePr>
              <p:nvPr/>
            </p:nvGraphicFramePr>
            <p:xfrm>
              <a:off x="2030476" y="3804750"/>
              <a:ext cx="8128000" cy="1332913"/>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233176">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967153">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𝐴</m:t>
                                </m:r>
                                <m:r>
                                  <a:rPr lang="fr-FR" b="0" i="1" dirty="0" smtClean="0">
                                    <a:latin typeface="Cambria Math" panose="02040503050406030204" pitchFamily="18" charset="0"/>
                                  </a:rPr>
                                  <m:t>=100,001</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𝐴</m:t>
                                </m:r>
                                <m:r>
                                  <a:rPr lang="fr-FR" b="0" i="1" dirty="0" smtClean="0">
                                    <a:latin typeface="Cambria Math" panose="02040503050406030204" pitchFamily="18" charset="0"/>
                                  </a:rPr>
                                  <m:t>=</m:t>
                                </m:r>
                                <m:f>
                                  <m:fPr>
                                    <m:ctrlPr>
                                      <a:rPr lang="fr-FR" b="0" i="1" dirty="0" smtClean="0">
                                        <a:latin typeface="Cambria Math" panose="02040503050406030204" pitchFamily="18" charset="0"/>
                                      </a:rPr>
                                    </m:ctrlPr>
                                  </m:fPr>
                                  <m:num>
                                    <m:r>
                                      <a:rPr lang="fr-FR" b="0" i="1" dirty="0" smtClean="0">
                                        <a:latin typeface="Cambria Math" panose="02040503050406030204" pitchFamily="18" charset="0"/>
                                      </a:rPr>
                                      <m:t>2</m:t>
                                    </m:r>
                                  </m:num>
                                  <m:den>
                                    <m:r>
                                      <a:rPr lang="fr-FR" b="0" i="1" dirty="0" smtClean="0">
                                        <a:latin typeface="Cambria Math" panose="02040503050406030204" pitchFamily="18" charset="0"/>
                                      </a:rPr>
                                      <m:t>100 000</m:t>
                                    </m:r>
                                  </m:den>
                                </m:f>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𝐴</m:t>
                                </m:r>
                                <m:r>
                                  <a:rPr lang="fr-FR" b="0" i="1" dirty="0" smtClean="0">
                                    <a:latin typeface="Cambria Math" panose="02040503050406030204" pitchFamily="18" charset="0"/>
                                  </a:rPr>
                                  <m:t>=0,11</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𝐴</m:t>
                                </m:r>
                                <m:r>
                                  <a:rPr lang="fr-FR" b="0" i="1" dirty="0" smtClean="0">
                                    <a:latin typeface="Cambria Math" panose="02040503050406030204" pitchFamily="18" charset="0"/>
                                  </a:rPr>
                                  <m:t>=0,011</m:t>
                                </m:r>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xmlns="">
          <p:graphicFrame>
            <p:nvGraphicFramePr>
              <p:cNvPr id="16" name="Tableau 15">
                <a:extLst>
                  <a:ext uri="{FF2B5EF4-FFF2-40B4-BE49-F238E27FC236}">
                    <a16:creationId xmlns:a16="http://schemas.microsoft.com/office/drawing/2014/main" id="{20123744-5FAA-6EF4-C4BE-F27E889F26A6}"/>
                  </a:ext>
                </a:extLst>
              </p:cNvPr>
              <p:cNvGraphicFramePr>
                <a:graphicFrameLocks noGrp="1"/>
              </p:cNvGraphicFramePr>
              <p:nvPr>
                <p:extLst>
                  <p:ext uri="{D42A27DB-BD31-4B8C-83A1-F6EECF244321}">
                    <p14:modId xmlns:p14="http://schemas.microsoft.com/office/powerpoint/2010/main" val="2268982289"/>
                  </p:ext>
                </p:extLst>
              </p:nvPr>
            </p:nvGraphicFramePr>
            <p:xfrm>
              <a:off x="2030476" y="3804750"/>
              <a:ext cx="8128000" cy="1332913"/>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6576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967153">
                    <a:tc>
                      <a:txBody>
                        <a:bodyPr/>
                        <a:lstStyle/>
                        <a:p>
                          <a:endParaRPr lang="it-IT"/>
                        </a:p>
                      </a:txBody>
                      <a:tcPr anchor="ctr">
                        <a:blipFill>
                          <a:blip r:embed="rId3"/>
                          <a:stretch>
                            <a:fillRect l="-299" t="-40881" r="-300599" b="-1258"/>
                          </a:stretch>
                        </a:blipFill>
                      </a:tcPr>
                    </a:tc>
                    <a:tc>
                      <a:txBody>
                        <a:bodyPr/>
                        <a:lstStyle/>
                        <a:p>
                          <a:endParaRPr lang="it-IT"/>
                        </a:p>
                      </a:txBody>
                      <a:tcPr anchor="ctr">
                        <a:blipFill>
                          <a:blip r:embed="rId3"/>
                          <a:stretch>
                            <a:fillRect l="-100601" t="-40881" r="-201502" b="-1258"/>
                          </a:stretch>
                        </a:blipFill>
                      </a:tcPr>
                    </a:tc>
                    <a:tc>
                      <a:txBody>
                        <a:bodyPr/>
                        <a:lstStyle/>
                        <a:p>
                          <a:endParaRPr lang="it-IT"/>
                        </a:p>
                      </a:txBody>
                      <a:tcPr anchor="ctr">
                        <a:blipFill>
                          <a:blip r:embed="rId3"/>
                          <a:stretch>
                            <a:fillRect l="-200000" t="-40881" r="-100898" b="-1258"/>
                          </a:stretch>
                        </a:blipFill>
                      </a:tcPr>
                    </a:tc>
                    <a:tc>
                      <a:txBody>
                        <a:bodyPr/>
                        <a:lstStyle/>
                        <a:p>
                          <a:endParaRPr lang="it-IT"/>
                        </a:p>
                      </a:txBody>
                      <a:tcPr anchor="ctr">
                        <a:blipFill>
                          <a:blip r:embed="rId3"/>
                          <a:stretch>
                            <a:fillRect l="-300901" t="-40881" r="-1201" b="-1258"/>
                          </a:stretch>
                        </a:blipFill>
                      </a:tcPr>
                    </a:tc>
                    <a:extLst>
                      <a:ext uri="{0D108BD9-81ED-4DB2-BD59-A6C34878D82A}">
                        <a16:rowId xmlns:a16="http://schemas.microsoft.com/office/drawing/2014/main" val="1073051623"/>
                      </a:ext>
                    </a:extLst>
                  </a:tr>
                </a:tbl>
              </a:graphicData>
            </a:graphic>
          </p:graphicFrame>
        </mc:Fallback>
      </mc:AlternateContent>
      <p:pic>
        <p:nvPicPr>
          <p:cNvPr id="19" name="Image 18" descr="JM-creativecommons">
            <a:hlinkClick r:id="rId4" tgtFrame="&quot;_blank&quot;"/>
            <a:extLst>
              <a:ext uri="{FF2B5EF4-FFF2-40B4-BE49-F238E27FC236}">
                <a16:creationId xmlns:a16="http://schemas.microsoft.com/office/drawing/2014/main" id="{CF093FF2-CF2B-9D5E-D01B-8F64C799E5CE}"/>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3" name="ZoneTexte 2">
            <a:extLst>
              <a:ext uri="{FF2B5EF4-FFF2-40B4-BE49-F238E27FC236}">
                <a16:creationId xmlns:a16="http://schemas.microsoft.com/office/drawing/2014/main" id="{78B3F1B5-5879-2BF5-F6BB-0713BC55F522}"/>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CF730957-7819-D500-A845-BC5A49258162}"/>
              </a:ext>
            </a:extLst>
          </p:cNvPr>
          <p:cNvSpPr txBox="1"/>
          <p:nvPr/>
        </p:nvSpPr>
        <p:spPr>
          <a:xfrm>
            <a:off x="3770763" y="1812141"/>
            <a:ext cx="1620957"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On considère </a:t>
            </a:r>
            <a:endParaRPr lang="it-IT" dirty="0">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5" name="ZoneTexte 4">
                <a:extLst>
                  <a:ext uri="{FF2B5EF4-FFF2-40B4-BE49-F238E27FC236}">
                    <a16:creationId xmlns:a16="http://schemas.microsoft.com/office/drawing/2014/main" id="{9174D33E-9BF4-0EE4-461A-98201ADA0C55}"/>
                  </a:ext>
                </a:extLst>
              </p:cNvPr>
              <p:cNvSpPr txBox="1"/>
              <p:nvPr/>
            </p:nvSpPr>
            <p:spPr>
              <a:xfrm>
                <a:off x="6094476" y="1737870"/>
                <a:ext cx="2632772" cy="1074397"/>
              </a:xfrm>
              <a:prstGeom prst="rect">
                <a:avLst/>
              </a:prstGeom>
              <a:noFill/>
            </p:spPr>
            <p:txBody>
              <a:bodyPr wrap="none" lIns="0" tIns="0" rIns="0" bIns="0" rtlCol="0">
                <a:spAutoFit/>
              </a:bodyPr>
              <a:lstStyle/>
              <a:p>
                <a:pPr/>
                <a14:m>
                  <m:oMathPara xmlns:m="http://schemas.openxmlformats.org/officeDocument/2006/math">
                    <m:oMathParaPr>
                      <m:jc m:val="left"/>
                    </m:oMathParaPr>
                    <m:oMath xmlns:m="http://schemas.openxmlformats.org/officeDocument/2006/math">
                      <m:r>
                        <a:rPr lang="fr-FR" b="0" i="1" smtClean="0">
                          <a:latin typeface="Cambria Math" panose="02040503050406030204" pitchFamily="18" charset="0"/>
                        </a:rPr>
                        <m:t>𝐴</m:t>
                      </m:r>
                      <m:r>
                        <a:rPr lang="fr-FR" b="0" i="1" smtClean="0">
                          <a:latin typeface="Cambria Math" panose="02040503050406030204" pitchFamily="18" charset="0"/>
                        </a:rPr>
                        <m:t>=</m:t>
                      </m:r>
                      <m:f>
                        <m:fPr>
                          <m:ctrlPr>
                            <a:rPr lang="fr-FR" b="0" i="1" smtClean="0">
                              <a:latin typeface="Cambria Math" panose="02040503050406030204" pitchFamily="18" charset="0"/>
                            </a:rPr>
                          </m:ctrlPr>
                        </m:fPr>
                        <m:num>
                          <m:r>
                            <a:rPr lang="fr-FR" b="0" i="1" smtClean="0">
                              <a:latin typeface="Cambria Math" panose="02040503050406030204" pitchFamily="18" charset="0"/>
                            </a:rPr>
                            <m:t>1</m:t>
                          </m:r>
                        </m:num>
                        <m:den>
                          <m:r>
                            <a:rPr lang="fr-FR" b="0" i="1" smtClean="0">
                              <a:latin typeface="Cambria Math" panose="02040503050406030204" pitchFamily="18" charset="0"/>
                            </a:rPr>
                            <m:t>100</m:t>
                          </m:r>
                        </m:den>
                      </m:f>
                      <m:r>
                        <a:rPr lang="fr-FR" b="0" i="1" smtClean="0">
                          <a:latin typeface="Cambria Math" panose="02040503050406030204" pitchFamily="18" charset="0"/>
                        </a:rPr>
                        <m:t>+</m:t>
                      </m:r>
                      <m:f>
                        <m:fPr>
                          <m:ctrlPr>
                            <a:rPr lang="fr-FR" b="0" i="1" smtClean="0">
                              <a:latin typeface="Cambria Math" panose="02040503050406030204" pitchFamily="18" charset="0"/>
                            </a:rPr>
                          </m:ctrlPr>
                        </m:fPr>
                        <m:num>
                          <m:r>
                            <a:rPr lang="fr-FR" b="0" i="1" smtClean="0">
                              <a:latin typeface="Cambria Math" panose="02040503050406030204" pitchFamily="18" charset="0"/>
                            </a:rPr>
                            <m:t>1</m:t>
                          </m:r>
                        </m:num>
                        <m:den>
                          <m:r>
                            <a:rPr lang="fr-FR" b="0" i="1" smtClean="0">
                              <a:latin typeface="Cambria Math" panose="02040503050406030204" pitchFamily="18" charset="0"/>
                            </a:rPr>
                            <m:t>1 000</m:t>
                          </m:r>
                        </m:den>
                      </m:f>
                    </m:oMath>
                  </m:oMathPara>
                </a14:m>
                <a:endParaRPr lang="it-IT" dirty="0"/>
              </a:p>
              <a:p>
                <a:pPr/>
                <a:endParaRPr lang="it-IT" dirty="0"/>
              </a:p>
              <a:p>
                <a:pPr/>
                <a14:m>
                  <m:oMathPara xmlns:m="http://schemas.openxmlformats.org/officeDocument/2006/math">
                    <m:oMathParaPr>
                      <m:jc m:val="left"/>
                    </m:oMathParaPr>
                    <m:oMath xmlns:m="http://schemas.openxmlformats.org/officeDocument/2006/math">
                      <m:r>
                        <a:rPr lang="fr-FR" b="0" i="1" smtClean="0">
                          <a:solidFill>
                            <a:srgbClr val="00B0F0"/>
                          </a:solidFill>
                          <a:latin typeface="Cambria Math" panose="02040503050406030204" pitchFamily="18" charset="0"/>
                        </a:rPr>
                        <m:t>𝐴</m:t>
                      </m:r>
                      <m:r>
                        <a:rPr lang="fr-FR" b="0" i="1" smtClean="0">
                          <a:solidFill>
                            <a:srgbClr val="00B0F0"/>
                          </a:solidFill>
                          <a:latin typeface="Cambria Math" panose="02040503050406030204" pitchFamily="18" charset="0"/>
                        </a:rPr>
                        <m:t>=0,01+0,001=0,011</m:t>
                      </m:r>
                    </m:oMath>
                  </m:oMathPara>
                </a14:m>
                <a:endParaRPr lang="it-IT" dirty="0">
                  <a:solidFill>
                    <a:srgbClr val="00B0F0"/>
                  </a:solidFill>
                </a:endParaRPr>
              </a:p>
            </p:txBody>
          </p:sp>
        </mc:Choice>
        <mc:Fallback>
          <p:sp>
            <p:nvSpPr>
              <p:cNvPr id="5" name="ZoneTexte 4">
                <a:extLst>
                  <a:ext uri="{FF2B5EF4-FFF2-40B4-BE49-F238E27FC236}">
                    <a16:creationId xmlns:a16="http://schemas.microsoft.com/office/drawing/2014/main" id="{9174D33E-9BF4-0EE4-461A-98201ADA0C55}"/>
                  </a:ext>
                </a:extLst>
              </p:cNvPr>
              <p:cNvSpPr txBox="1">
                <a:spLocks noRot="1" noChangeAspect="1" noMove="1" noResize="1" noEditPoints="1" noAdjustHandles="1" noChangeArrowheads="1" noChangeShapeType="1" noTextEdit="1"/>
              </p:cNvSpPr>
              <p:nvPr/>
            </p:nvSpPr>
            <p:spPr>
              <a:xfrm>
                <a:off x="6094476" y="1737870"/>
                <a:ext cx="2632772" cy="1074397"/>
              </a:xfrm>
              <a:prstGeom prst="rect">
                <a:avLst/>
              </a:prstGeom>
              <a:blipFill>
                <a:blip r:embed="rId6"/>
                <a:stretch>
                  <a:fillRect l="-3241" r="-231" b="-1705"/>
                </a:stretch>
              </a:blipFill>
            </p:spPr>
            <p:txBody>
              <a:bodyPr/>
              <a:lstStyle/>
              <a:p>
                <a:r>
                  <a:rPr lang="it-IT">
                    <a:noFill/>
                  </a:rPr>
                  <a:t> </a:t>
                </a:r>
              </a:p>
            </p:txBody>
          </p:sp>
        </mc:Fallback>
      </mc:AlternateContent>
      <p:sp>
        <p:nvSpPr>
          <p:cNvPr id="6" name="ZoneTexte 5">
            <a:extLst>
              <a:ext uri="{FF2B5EF4-FFF2-40B4-BE49-F238E27FC236}">
                <a16:creationId xmlns:a16="http://schemas.microsoft.com/office/drawing/2014/main" id="{850F34ED-193E-B376-430D-AE7F349C964D}"/>
              </a:ext>
            </a:extLst>
          </p:cNvPr>
          <p:cNvSpPr txBox="1"/>
          <p:nvPr/>
        </p:nvSpPr>
        <p:spPr>
          <a:xfrm>
            <a:off x="3770763" y="3048000"/>
            <a:ext cx="822661" cy="369332"/>
          </a:xfrm>
          <a:prstGeom prst="rect">
            <a:avLst/>
          </a:prstGeom>
          <a:noFill/>
        </p:spPr>
        <p:txBody>
          <a:bodyPr wrap="none" rtlCol="0">
            <a:spAutoFit/>
          </a:bodyPr>
          <a:lstStyle/>
          <a:p>
            <a:r>
              <a:rPr lang="fr-FR" dirty="0"/>
              <a:t>On a : </a:t>
            </a:r>
            <a:endParaRPr lang="it-IT" dirty="0"/>
          </a:p>
        </p:txBody>
      </p:sp>
      <p:sp>
        <p:nvSpPr>
          <p:cNvPr id="2" name="ZoneTexte 1">
            <a:extLst>
              <a:ext uri="{FF2B5EF4-FFF2-40B4-BE49-F238E27FC236}">
                <a16:creationId xmlns:a16="http://schemas.microsoft.com/office/drawing/2014/main" id="{C6F04723-A41C-F408-DDF8-751676ED24D9}"/>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p:sp>
        <p:nvSpPr>
          <p:cNvPr id="7" name="Ellipse 6">
            <a:extLst>
              <a:ext uri="{FF2B5EF4-FFF2-40B4-BE49-F238E27FC236}">
                <a16:creationId xmlns:a16="http://schemas.microsoft.com/office/drawing/2014/main" id="{7BD9BB2A-AA99-3130-5335-EB3F4C96C840}"/>
              </a:ext>
            </a:extLst>
          </p:cNvPr>
          <p:cNvSpPr/>
          <p:nvPr/>
        </p:nvSpPr>
        <p:spPr>
          <a:xfrm>
            <a:off x="8199120" y="3429000"/>
            <a:ext cx="1706880" cy="2011680"/>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97073463"/>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C43697-393A-FA55-2218-6606BD481897}"/>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3E45D297-C38E-807B-61A2-1130301CBC94}"/>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n°3</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0884D58B-268F-7F36-653A-5B59D9D1C567}"/>
              </a:ext>
            </a:extLst>
          </p:cNvPr>
          <p:cNvSpPr txBox="1"/>
          <p:nvPr/>
        </p:nvSpPr>
        <p:spPr>
          <a:xfrm>
            <a:off x="4502791" y="1165459"/>
            <a:ext cx="3183369" cy="707886"/>
          </a:xfrm>
          <a:prstGeom prst="rect">
            <a:avLst/>
          </a:prstGeom>
          <a:noFill/>
        </p:spPr>
        <p:txBody>
          <a:bodyPr wrap="square" rtlCol="0">
            <a:spAutoFit/>
          </a:bodyPr>
          <a:lstStyle/>
          <a:p>
            <a:r>
              <a:rPr lang="fr-FR" sz="2000" dirty="0">
                <a:latin typeface="Arial" panose="020B0604020202020204" pitchFamily="34" charset="0"/>
                <a:cs typeface="Arial" panose="020B0604020202020204" pitchFamily="34" charset="0"/>
              </a:rPr>
              <a:t>Une durée de 75 minutes correspond à : </a:t>
            </a:r>
          </a:p>
        </p:txBody>
      </p:sp>
      <p:graphicFrame>
        <p:nvGraphicFramePr>
          <p:cNvPr id="16" name="Tableau 15">
            <a:extLst>
              <a:ext uri="{FF2B5EF4-FFF2-40B4-BE49-F238E27FC236}">
                <a16:creationId xmlns:a16="http://schemas.microsoft.com/office/drawing/2014/main" id="{86580931-421A-13FB-0FB4-9E7C47F9EE8F}"/>
              </a:ext>
            </a:extLst>
          </p:cNvPr>
          <p:cNvGraphicFramePr>
            <a:graphicFrameLocks noGrp="1"/>
          </p:cNvGraphicFramePr>
          <p:nvPr/>
        </p:nvGraphicFramePr>
        <p:xfrm>
          <a:off x="2030475" y="3270076"/>
          <a:ext cx="8128000" cy="1220732"/>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849892">
                <a:tc>
                  <a:txBody>
                    <a:bodyPr/>
                    <a:lstStyle/>
                    <a:p>
                      <a:pPr algn="ctr"/>
                      <a:r>
                        <a:rPr lang="fr-FR" dirty="0"/>
                        <a:t>1,15 heure</a:t>
                      </a:r>
                      <a:endParaRPr lang="it-IT" dirty="0"/>
                    </a:p>
                  </a:txBody>
                  <a:tcPr anchor="ctr"/>
                </a:tc>
                <a:tc>
                  <a:txBody>
                    <a:bodyPr/>
                    <a:lstStyle/>
                    <a:p>
                      <a:pPr algn="ctr"/>
                      <a:r>
                        <a:rPr lang="fr-FR" dirty="0"/>
                        <a:t>1,25 heure</a:t>
                      </a:r>
                      <a:endParaRPr lang="it-IT" dirty="0"/>
                    </a:p>
                  </a:txBody>
                  <a:tcPr anchor="ctr"/>
                </a:tc>
                <a:tc>
                  <a:txBody>
                    <a:bodyPr/>
                    <a:lstStyle/>
                    <a:p>
                      <a:pPr algn="ctr"/>
                      <a:r>
                        <a:rPr lang="fr-FR" dirty="0"/>
                        <a:t>0,75 heure</a:t>
                      </a:r>
                      <a:endParaRPr lang="it-IT" dirty="0"/>
                    </a:p>
                  </a:txBody>
                  <a:tcPr anchor="ctr"/>
                </a:tc>
                <a:tc>
                  <a:txBody>
                    <a:bodyPr/>
                    <a:lstStyle/>
                    <a:p>
                      <a:pPr algn="ctr"/>
                      <a:r>
                        <a:rPr lang="fr-FR" b="0" i="0" dirty="0">
                          <a:latin typeface="+mj-lt"/>
                        </a:rPr>
                        <a:t>1,4 heure</a:t>
                      </a:r>
                      <a:endParaRPr lang="it-IT" dirty="0"/>
                    </a:p>
                  </a:txBody>
                  <a:tcPr anchor="ctr"/>
                </a:tc>
                <a:extLst>
                  <a:ext uri="{0D108BD9-81ED-4DB2-BD59-A6C34878D82A}">
                    <a16:rowId xmlns:a16="http://schemas.microsoft.com/office/drawing/2014/main" val="1073051623"/>
                  </a:ext>
                </a:extLst>
              </a:tr>
            </a:tbl>
          </a:graphicData>
        </a:graphic>
      </p:graphicFrame>
      <p:pic>
        <p:nvPicPr>
          <p:cNvPr id="19" name="Image 18" descr="JM-creativecommons">
            <a:hlinkClick r:id="rId3" tgtFrame="&quot;_blank&quot;"/>
            <a:extLst>
              <a:ext uri="{FF2B5EF4-FFF2-40B4-BE49-F238E27FC236}">
                <a16:creationId xmlns:a16="http://schemas.microsoft.com/office/drawing/2014/main" id="{B82488CF-267B-F886-D5DC-9BA0982C8CF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4" name="ZoneTexte 3">
            <a:extLst>
              <a:ext uri="{FF2B5EF4-FFF2-40B4-BE49-F238E27FC236}">
                <a16:creationId xmlns:a16="http://schemas.microsoft.com/office/drawing/2014/main" id="{0E1397F6-3CF5-27AE-2131-39D2D257278B}"/>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p:sp>
        <p:nvSpPr>
          <p:cNvPr id="2" name="ZoneTexte 1">
            <a:extLst>
              <a:ext uri="{FF2B5EF4-FFF2-40B4-BE49-F238E27FC236}">
                <a16:creationId xmlns:a16="http://schemas.microsoft.com/office/drawing/2014/main" id="{9450A45B-6F6E-C292-BD6D-EACDEA935A78}"/>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79F64C09-A41D-4C7C-2076-75517D3C6CDE}"/>
              </a:ext>
            </a:extLst>
          </p:cNvPr>
          <p:cNvSpPr txBox="1"/>
          <p:nvPr/>
        </p:nvSpPr>
        <p:spPr>
          <a:xfrm>
            <a:off x="2362200" y="2286000"/>
            <a:ext cx="7923964" cy="369332"/>
          </a:xfrm>
          <a:prstGeom prst="rect">
            <a:avLst/>
          </a:prstGeom>
          <a:noFill/>
        </p:spPr>
        <p:txBody>
          <a:bodyPr wrap="none" rtlCol="0">
            <a:spAutoFit/>
          </a:bodyPr>
          <a:lstStyle/>
          <a:p>
            <a:r>
              <a:rPr lang="fr-FR" dirty="0">
                <a:solidFill>
                  <a:srgbClr val="00B0F0"/>
                </a:solidFill>
                <a:latin typeface="Arial" panose="020B0604020202020204" pitchFamily="34" charset="0"/>
                <a:cs typeface="Arial" panose="020B0604020202020204" pitchFamily="34" charset="0"/>
              </a:rPr>
              <a:t>75 minutes = 60 + 15 minutes = 1 heure 15 minutes = 1h + un quart d’heure</a:t>
            </a:r>
            <a:endParaRPr lang="it-IT" dirty="0">
              <a:solidFill>
                <a:srgbClr val="00B0F0"/>
              </a:solidFill>
              <a:latin typeface="Arial" panose="020B0604020202020204" pitchFamily="34" charset="0"/>
              <a:cs typeface="Arial" panose="020B0604020202020204" pitchFamily="34" charset="0"/>
            </a:endParaRPr>
          </a:p>
        </p:txBody>
      </p:sp>
      <p:sp>
        <p:nvSpPr>
          <p:cNvPr id="5" name="Ellipse 4">
            <a:extLst>
              <a:ext uri="{FF2B5EF4-FFF2-40B4-BE49-F238E27FC236}">
                <a16:creationId xmlns:a16="http://schemas.microsoft.com/office/drawing/2014/main" id="{64B5DF1C-4748-7230-B007-9B07999AE3D8}"/>
              </a:ext>
            </a:extLst>
          </p:cNvPr>
          <p:cNvSpPr/>
          <p:nvPr/>
        </p:nvSpPr>
        <p:spPr>
          <a:xfrm>
            <a:off x="4251960" y="2819400"/>
            <a:ext cx="1661160" cy="2042160"/>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16373973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96D3632-E50E-4F38-37B1-3D2B561C461A}"/>
            </a:ext>
          </a:extLst>
        </p:cNvPr>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E01F5AC8-ED09-DD80-CC07-BDE420177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AC66F857-775C-C431-4147-D2B39AB4861D}"/>
              </a:ext>
            </a:extLst>
          </p:cNvPr>
          <p:cNvSpPr/>
          <p:nvPr/>
        </p:nvSpPr>
        <p:spPr>
          <a:xfrm>
            <a:off x="0" y="-1"/>
            <a:ext cx="12192000" cy="685799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it-IT"/>
          </a:p>
        </p:txBody>
      </p:sp>
      <p:pic>
        <p:nvPicPr>
          <p:cNvPr id="2" name="Image 1" descr="Formules mathématiques complexes sur un tableau noir">
            <a:extLst>
              <a:ext uri="{FF2B5EF4-FFF2-40B4-BE49-F238E27FC236}">
                <a16:creationId xmlns:a16="http://schemas.microsoft.com/office/drawing/2014/main" id="{E5C94A75-B7C7-B23F-0268-6816B3485235}"/>
              </a:ext>
            </a:extLst>
          </p:cNvPr>
          <p:cNvPicPr>
            <a:picLocks noChangeAspect="1"/>
          </p:cNvPicPr>
          <p:nvPr/>
        </p:nvPicPr>
        <p:blipFill>
          <a:blip r:embed="rId2">
            <a:alphaModFix amt="35000"/>
          </a:blip>
          <a:srcRect t="17496" r="-1" b="5429"/>
          <a:stretch>
            <a:fillRect/>
          </a:stretch>
        </p:blipFill>
        <p:spPr>
          <a:xfrm>
            <a:off x="-3068" y="10"/>
            <a:ext cx="12188932" cy="6857990"/>
          </a:xfrm>
          <a:prstGeom prst="rect">
            <a:avLst/>
          </a:prstGeom>
        </p:spPr>
      </p:pic>
      <p:sp>
        <p:nvSpPr>
          <p:cNvPr id="6" name="ZoneTexte 5">
            <a:extLst>
              <a:ext uri="{FF2B5EF4-FFF2-40B4-BE49-F238E27FC236}">
                <a16:creationId xmlns:a16="http://schemas.microsoft.com/office/drawing/2014/main" id="{19B8656F-78F2-7472-132A-7B5E992D8F11}"/>
              </a:ext>
            </a:extLst>
          </p:cNvPr>
          <p:cNvSpPr txBox="1"/>
          <p:nvPr/>
        </p:nvSpPr>
        <p:spPr>
          <a:xfrm>
            <a:off x="-3068" y="0"/>
            <a:ext cx="8867684" cy="584775"/>
          </a:xfrm>
          <a:prstGeom prst="rect">
            <a:avLst/>
          </a:prstGeom>
          <a:noFill/>
        </p:spPr>
        <p:txBody>
          <a:bodyPr wrap="none" rtlCol="0">
            <a:spAutoFit/>
          </a:bodyPr>
          <a:lstStyle/>
          <a:p>
            <a:r>
              <a:rPr lang="fr-FR" sz="3200" b="1" dirty="0">
                <a:solidFill>
                  <a:schemeClr val="accent1"/>
                </a:solidFill>
              </a:rPr>
              <a:t>Au programme de l’épreuve du baccalauréat : </a:t>
            </a:r>
            <a:endParaRPr lang="it-IT" sz="3200" b="1" dirty="0">
              <a:solidFill>
                <a:schemeClr val="accent1"/>
              </a:solidFill>
            </a:endParaRPr>
          </a:p>
        </p:txBody>
      </p:sp>
      <p:sp>
        <p:nvSpPr>
          <p:cNvPr id="8" name="ZoneTexte 7">
            <a:extLst>
              <a:ext uri="{FF2B5EF4-FFF2-40B4-BE49-F238E27FC236}">
                <a16:creationId xmlns:a16="http://schemas.microsoft.com/office/drawing/2014/main" id="{58985749-B854-095A-1A90-6FF86407B4D8}"/>
              </a:ext>
            </a:extLst>
          </p:cNvPr>
          <p:cNvSpPr txBox="1"/>
          <p:nvPr/>
        </p:nvSpPr>
        <p:spPr>
          <a:xfrm>
            <a:off x="698090" y="1002890"/>
            <a:ext cx="10266913" cy="5078313"/>
          </a:xfrm>
          <a:prstGeom prst="rect">
            <a:avLst/>
          </a:prstGeom>
          <a:noFill/>
        </p:spPr>
        <p:txBody>
          <a:bodyPr wrap="none" rtlCol="0">
            <a:spAutoFit/>
          </a:bodyPr>
          <a:lstStyle/>
          <a:p>
            <a:r>
              <a:rPr lang="fr-FR" sz="3600" dirty="0">
                <a:solidFill>
                  <a:schemeClr val="accent1"/>
                </a:solidFill>
              </a:rPr>
              <a:t>Thème 1 : </a:t>
            </a:r>
            <a:r>
              <a:rPr lang="it-IT" sz="3600" dirty="0" err="1">
                <a:solidFill>
                  <a:schemeClr val="accent1"/>
                </a:solidFill>
              </a:rPr>
              <a:t>Proportions</a:t>
            </a:r>
            <a:r>
              <a:rPr lang="it-IT" sz="3600" dirty="0">
                <a:solidFill>
                  <a:schemeClr val="accent1"/>
                </a:solidFill>
              </a:rPr>
              <a:t> et </a:t>
            </a:r>
            <a:r>
              <a:rPr lang="it-IT" sz="3600" dirty="0" err="1">
                <a:solidFill>
                  <a:schemeClr val="accent1"/>
                </a:solidFill>
              </a:rPr>
              <a:t>pourcentages</a:t>
            </a:r>
            <a:endParaRPr lang="it-IT" sz="3600" dirty="0">
              <a:solidFill>
                <a:schemeClr val="accent1"/>
              </a:solidFill>
            </a:endParaRPr>
          </a:p>
          <a:p>
            <a:endParaRPr lang="it-IT" sz="3600" dirty="0">
              <a:solidFill>
                <a:schemeClr val="accent1"/>
              </a:solidFill>
            </a:endParaRPr>
          </a:p>
          <a:p>
            <a:r>
              <a:rPr lang="it-IT" sz="3600" dirty="0" err="1">
                <a:solidFill>
                  <a:schemeClr val="accent1"/>
                </a:solidFill>
              </a:rPr>
              <a:t>Thème</a:t>
            </a:r>
            <a:r>
              <a:rPr lang="it-IT" sz="3600" dirty="0">
                <a:solidFill>
                  <a:schemeClr val="accent1"/>
                </a:solidFill>
              </a:rPr>
              <a:t> 2 : </a:t>
            </a:r>
            <a:r>
              <a:rPr lang="it-IT" sz="3600" dirty="0" err="1">
                <a:solidFill>
                  <a:schemeClr val="accent1"/>
                </a:solidFill>
              </a:rPr>
              <a:t>Evolutions</a:t>
            </a:r>
            <a:r>
              <a:rPr lang="it-IT" sz="3600" dirty="0">
                <a:solidFill>
                  <a:schemeClr val="accent1"/>
                </a:solidFill>
              </a:rPr>
              <a:t> et </a:t>
            </a:r>
            <a:r>
              <a:rPr lang="it-IT" sz="3600" dirty="0" err="1">
                <a:solidFill>
                  <a:schemeClr val="accent1"/>
                </a:solidFill>
              </a:rPr>
              <a:t>variations</a:t>
            </a:r>
            <a:endParaRPr lang="it-IT" sz="3600" dirty="0">
              <a:solidFill>
                <a:schemeClr val="accent1"/>
              </a:solidFill>
            </a:endParaRPr>
          </a:p>
          <a:p>
            <a:endParaRPr lang="it-IT" sz="3600" dirty="0">
              <a:solidFill>
                <a:schemeClr val="accent1"/>
              </a:solidFill>
            </a:endParaRPr>
          </a:p>
          <a:p>
            <a:r>
              <a:rPr lang="it-IT" sz="3600" dirty="0" err="1">
                <a:solidFill>
                  <a:schemeClr val="accent1"/>
                </a:solidFill>
              </a:rPr>
              <a:t>Thème</a:t>
            </a:r>
            <a:r>
              <a:rPr lang="it-IT" sz="3600" dirty="0">
                <a:solidFill>
                  <a:schemeClr val="accent1"/>
                </a:solidFill>
              </a:rPr>
              <a:t> 3 : </a:t>
            </a:r>
            <a:r>
              <a:rPr lang="it-IT" sz="3600" dirty="0" err="1">
                <a:solidFill>
                  <a:schemeClr val="accent1"/>
                </a:solidFill>
              </a:rPr>
              <a:t>Calcul</a:t>
            </a:r>
            <a:r>
              <a:rPr lang="it-IT" sz="3600" dirty="0">
                <a:solidFill>
                  <a:schemeClr val="accent1"/>
                </a:solidFill>
              </a:rPr>
              <a:t> </a:t>
            </a:r>
            <a:r>
              <a:rPr lang="it-IT" sz="3600" b="1" dirty="0" err="1">
                <a:solidFill>
                  <a:schemeClr val="accent1"/>
                </a:solidFill>
                <a:highlight>
                  <a:srgbClr val="C0C0C0"/>
                </a:highlight>
              </a:rPr>
              <a:t>numérique</a:t>
            </a:r>
            <a:r>
              <a:rPr lang="it-IT" sz="3600" dirty="0">
                <a:solidFill>
                  <a:schemeClr val="accent1"/>
                </a:solidFill>
              </a:rPr>
              <a:t> et </a:t>
            </a:r>
            <a:r>
              <a:rPr lang="it-IT" sz="3600" dirty="0" err="1">
                <a:solidFill>
                  <a:schemeClr val="accent1"/>
                </a:solidFill>
              </a:rPr>
              <a:t>algébrique</a:t>
            </a:r>
            <a:endParaRPr lang="it-IT" sz="3600" dirty="0">
              <a:solidFill>
                <a:schemeClr val="accent1"/>
              </a:solidFill>
            </a:endParaRPr>
          </a:p>
          <a:p>
            <a:endParaRPr lang="it-IT" sz="3600" dirty="0">
              <a:solidFill>
                <a:schemeClr val="accent1"/>
              </a:solidFill>
            </a:endParaRPr>
          </a:p>
          <a:p>
            <a:r>
              <a:rPr lang="it-IT" sz="3600" dirty="0" err="1">
                <a:solidFill>
                  <a:schemeClr val="accent1"/>
                </a:solidFill>
              </a:rPr>
              <a:t>Thème</a:t>
            </a:r>
            <a:r>
              <a:rPr lang="it-IT" sz="3600" dirty="0">
                <a:solidFill>
                  <a:schemeClr val="accent1"/>
                </a:solidFill>
              </a:rPr>
              <a:t> 4 : </a:t>
            </a:r>
            <a:r>
              <a:rPr lang="it-IT" sz="3600" dirty="0" err="1">
                <a:solidFill>
                  <a:schemeClr val="accent1"/>
                </a:solidFill>
              </a:rPr>
              <a:t>Fonctions</a:t>
            </a:r>
            <a:r>
              <a:rPr lang="it-IT" sz="3600" dirty="0">
                <a:solidFill>
                  <a:schemeClr val="accent1"/>
                </a:solidFill>
              </a:rPr>
              <a:t> et </a:t>
            </a:r>
            <a:r>
              <a:rPr lang="it-IT" sz="3600" dirty="0" err="1">
                <a:solidFill>
                  <a:schemeClr val="accent1"/>
                </a:solidFill>
              </a:rPr>
              <a:t>représentations</a:t>
            </a:r>
            <a:endParaRPr lang="it-IT" sz="3600" dirty="0">
              <a:solidFill>
                <a:schemeClr val="accent1"/>
              </a:solidFill>
            </a:endParaRPr>
          </a:p>
          <a:p>
            <a:endParaRPr lang="it-IT" sz="3600" dirty="0">
              <a:solidFill>
                <a:schemeClr val="accent1"/>
              </a:solidFill>
            </a:endParaRPr>
          </a:p>
          <a:p>
            <a:r>
              <a:rPr lang="it-IT" sz="3600" dirty="0" err="1">
                <a:solidFill>
                  <a:schemeClr val="accent1"/>
                </a:solidFill>
              </a:rPr>
              <a:t>Thème</a:t>
            </a:r>
            <a:r>
              <a:rPr lang="it-IT" sz="3600" dirty="0">
                <a:solidFill>
                  <a:schemeClr val="accent1"/>
                </a:solidFill>
              </a:rPr>
              <a:t> 5 : </a:t>
            </a:r>
            <a:r>
              <a:rPr lang="it-IT" sz="3600" dirty="0" err="1">
                <a:solidFill>
                  <a:schemeClr val="accent1"/>
                </a:solidFill>
              </a:rPr>
              <a:t>Représentations</a:t>
            </a:r>
            <a:r>
              <a:rPr lang="it-IT" sz="3600" dirty="0">
                <a:solidFill>
                  <a:schemeClr val="accent1"/>
                </a:solidFill>
              </a:rPr>
              <a:t> </a:t>
            </a:r>
            <a:r>
              <a:rPr lang="it-IT" sz="3600" dirty="0" err="1">
                <a:solidFill>
                  <a:schemeClr val="accent1"/>
                </a:solidFill>
              </a:rPr>
              <a:t>graphiques</a:t>
            </a:r>
            <a:r>
              <a:rPr lang="it-IT" sz="3600" dirty="0">
                <a:solidFill>
                  <a:schemeClr val="accent1"/>
                </a:solidFill>
              </a:rPr>
              <a:t> de </a:t>
            </a:r>
            <a:r>
              <a:rPr lang="it-IT" sz="3600" dirty="0" err="1">
                <a:solidFill>
                  <a:schemeClr val="accent1"/>
                </a:solidFill>
              </a:rPr>
              <a:t>données</a:t>
            </a:r>
            <a:endParaRPr lang="it-IT" sz="3600" dirty="0">
              <a:solidFill>
                <a:schemeClr val="accent1"/>
              </a:solidFill>
            </a:endParaRPr>
          </a:p>
        </p:txBody>
      </p:sp>
      <p:sp>
        <p:nvSpPr>
          <p:cNvPr id="9" name="Flèche : droite 8">
            <a:extLst>
              <a:ext uri="{FF2B5EF4-FFF2-40B4-BE49-F238E27FC236}">
                <a16:creationId xmlns:a16="http://schemas.microsoft.com/office/drawing/2014/main" id="{12EC0B9E-7252-7955-EBE3-D41FFC551A1B}"/>
              </a:ext>
            </a:extLst>
          </p:cNvPr>
          <p:cNvSpPr/>
          <p:nvPr/>
        </p:nvSpPr>
        <p:spPr>
          <a:xfrm rot="10800000">
            <a:off x="9252155" y="3256910"/>
            <a:ext cx="2646912" cy="57027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1" name="Image 10" descr="JM-creativecommons">
            <a:hlinkClick r:id="rId3" tgtFrame="&quot;_blank&quot;"/>
            <a:extLst>
              <a:ext uri="{FF2B5EF4-FFF2-40B4-BE49-F238E27FC236}">
                <a16:creationId xmlns:a16="http://schemas.microsoft.com/office/drawing/2014/main" id="{7D4BBA53-698B-9F0A-9753-3ADAC09C2A4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12" name="ZoneTexte 11">
            <a:extLst>
              <a:ext uri="{FF2B5EF4-FFF2-40B4-BE49-F238E27FC236}">
                <a16:creationId xmlns:a16="http://schemas.microsoft.com/office/drawing/2014/main" id="{9592471C-87EE-A488-1E62-8340802D14AC}"/>
              </a:ext>
            </a:extLst>
          </p:cNvPr>
          <p:cNvSpPr txBox="1"/>
          <p:nvPr/>
        </p:nvSpPr>
        <p:spPr>
          <a:xfrm>
            <a:off x="8398855" y="6488645"/>
            <a:ext cx="3790077" cy="369332"/>
          </a:xfrm>
          <a:prstGeom prst="rect">
            <a:avLst/>
          </a:prstGeom>
          <a:noFill/>
        </p:spPr>
        <p:txBody>
          <a:bodyPr wrap="none" rtlCol="0">
            <a:spAutoFit/>
          </a:bodyPr>
          <a:lstStyle/>
          <a:p>
            <a:r>
              <a:rPr lang="fr-FR" dirty="0">
                <a:solidFill>
                  <a:schemeClr val="accent1"/>
                </a:solidFill>
                <a:hlinkClick r:id="rId5"/>
              </a:rPr>
              <a:t>http://jouons-aux-mathématiques.fr</a:t>
            </a:r>
            <a:endParaRPr lang="it-IT" dirty="0">
              <a:solidFill>
                <a:schemeClr val="accent1"/>
              </a:solidFill>
            </a:endParaRPr>
          </a:p>
        </p:txBody>
      </p:sp>
    </p:spTree>
    <p:extLst>
      <p:ext uri="{BB962C8B-B14F-4D97-AF65-F5344CB8AC3E}">
        <p14:creationId xmlns:p14="http://schemas.microsoft.com/office/powerpoint/2010/main" val="906631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A0D966-486E-E725-09E6-7EB88C5E682C}"/>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B280F9E4-7F3B-8B60-7297-B8032430F423}"/>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n°4</a:t>
            </a:r>
            <a:endParaRPr lang="it-IT" sz="2400" dirty="0">
              <a:latin typeface="Arial Black" panose="020B0A04020102020204" pitchFamily="34" charset="0"/>
            </a:endParaRPr>
          </a:p>
        </p:txBody>
      </p:sp>
      <mc:AlternateContent xmlns:mc="http://schemas.openxmlformats.org/markup-compatibility/2006" xmlns:a14="http://schemas.microsoft.com/office/drawing/2010/main">
        <mc:Choice Requires="a14">
          <p:graphicFrame>
            <p:nvGraphicFramePr>
              <p:cNvPr id="16" name="Tableau 15">
                <a:extLst>
                  <a:ext uri="{FF2B5EF4-FFF2-40B4-BE49-F238E27FC236}">
                    <a16:creationId xmlns:a16="http://schemas.microsoft.com/office/drawing/2014/main" id="{5977883B-5C74-0623-BDC8-FB16B57E385B}"/>
                  </a:ext>
                </a:extLst>
              </p:cNvPr>
              <p:cNvGraphicFramePr>
                <a:graphicFrameLocks noGrp="1"/>
              </p:cNvGraphicFramePr>
              <p:nvPr/>
            </p:nvGraphicFramePr>
            <p:xfrm>
              <a:off x="2030475" y="3565585"/>
              <a:ext cx="8128000" cy="1917886"/>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179883">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552126">
                    <a:tc>
                      <a:txBody>
                        <a:bodyPr/>
                        <a:lstStyle/>
                        <a:p>
                          <a:pPr algn="ctr"/>
                          <a14:m>
                            <m:oMathPara xmlns:m="http://schemas.openxmlformats.org/officeDocument/2006/math">
                              <m:oMathParaPr>
                                <m:jc m:val="centerGroup"/>
                              </m:oMathParaPr>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10</m:t>
                                    </m:r>
                                  </m:e>
                                  <m:sup>
                                    <m:r>
                                      <a:rPr lang="fr-FR" b="0" i="1" smtClean="0">
                                        <a:latin typeface="Cambria Math" panose="02040503050406030204" pitchFamily="18" charset="0"/>
                                      </a:rPr>
                                      <m:t>0</m:t>
                                    </m:r>
                                  </m:sup>
                                </m:sSup>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10</m:t>
                                    </m:r>
                                  </m:e>
                                  <m:sup>
                                    <m:r>
                                      <a:rPr lang="fr-FR" b="0" i="1" smtClean="0">
                                        <a:latin typeface="Cambria Math" panose="02040503050406030204" pitchFamily="18" charset="0"/>
                                      </a:rPr>
                                      <m:t>30</m:t>
                                    </m:r>
                                  </m:sup>
                                </m:sSup>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20</m:t>
                                    </m:r>
                                  </m:e>
                                  <m:sup>
                                    <m:r>
                                      <a:rPr lang="fr-FR" b="0" i="1" smtClean="0">
                                        <a:latin typeface="Cambria Math" panose="02040503050406030204" pitchFamily="18" charset="0"/>
                                      </a:rPr>
                                      <m:t>30</m:t>
                                    </m:r>
                                  </m:sup>
                                </m:sSup>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xmlns="">
          <p:graphicFrame>
            <p:nvGraphicFramePr>
              <p:cNvPr id="16" name="Tableau 15">
                <a:extLst>
                  <a:ext uri="{FF2B5EF4-FFF2-40B4-BE49-F238E27FC236}">
                    <a16:creationId xmlns:a16="http://schemas.microsoft.com/office/drawing/2014/main" id="{2AD01FD6-D633-0C32-E698-02540D77ABFF}"/>
                  </a:ext>
                </a:extLst>
              </p:cNvPr>
              <p:cNvGraphicFramePr>
                <a:graphicFrameLocks noGrp="1"/>
              </p:cNvGraphicFramePr>
              <p:nvPr>
                <p:extLst>
                  <p:ext uri="{D42A27DB-BD31-4B8C-83A1-F6EECF244321}">
                    <p14:modId xmlns:p14="http://schemas.microsoft.com/office/powerpoint/2010/main" val="2904294772"/>
                  </p:ext>
                </p:extLst>
              </p:nvPr>
            </p:nvGraphicFramePr>
            <p:xfrm>
              <a:off x="2030475" y="3565585"/>
              <a:ext cx="8128000" cy="1917886"/>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6576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552126">
                    <a:tc>
                      <a:txBody>
                        <a:bodyPr/>
                        <a:lstStyle/>
                        <a:p>
                          <a:endParaRPr lang="it-IT"/>
                        </a:p>
                      </a:txBody>
                      <a:tcPr anchor="ctr">
                        <a:blipFill>
                          <a:blip r:embed="rId3"/>
                          <a:stretch>
                            <a:fillRect l="-299" t="-25391" r="-300599" b="-781"/>
                          </a:stretch>
                        </a:blipFill>
                      </a:tcPr>
                    </a:tc>
                    <a:tc>
                      <a:txBody>
                        <a:bodyPr/>
                        <a:lstStyle/>
                        <a:p>
                          <a:endParaRPr lang="it-IT"/>
                        </a:p>
                      </a:txBody>
                      <a:tcPr anchor="ctr">
                        <a:blipFill>
                          <a:blip r:embed="rId3"/>
                          <a:stretch>
                            <a:fillRect l="-100601" t="-25391" r="-201502" b="-781"/>
                          </a:stretch>
                        </a:blipFill>
                      </a:tcPr>
                    </a:tc>
                    <a:tc>
                      <a:txBody>
                        <a:bodyPr/>
                        <a:lstStyle/>
                        <a:p>
                          <a:endParaRPr lang="it-IT"/>
                        </a:p>
                      </a:txBody>
                      <a:tcPr anchor="ctr">
                        <a:blipFill>
                          <a:blip r:embed="rId3"/>
                          <a:stretch>
                            <a:fillRect l="-200000" t="-25391" r="-100898" b="-781"/>
                          </a:stretch>
                        </a:blipFill>
                      </a:tcPr>
                    </a:tc>
                    <a:tc>
                      <a:txBody>
                        <a:bodyPr/>
                        <a:lstStyle/>
                        <a:p>
                          <a:endParaRPr lang="it-IT"/>
                        </a:p>
                      </a:txBody>
                      <a:tcPr anchor="ctr">
                        <a:blipFill>
                          <a:blip r:embed="rId3"/>
                          <a:stretch>
                            <a:fillRect l="-300901" t="-25391" r="-1201" b="-781"/>
                          </a:stretch>
                        </a:blipFill>
                      </a:tcPr>
                    </a:tc>
                    <a:extLst>
                      <a:ext uri="{0D108BD9-81ED-4DB2-BD59-A6C34878D82A}">
                        <a16:rowId xmlns:a16="http://schemas.microsoft.com/office/drawing/2014/main" val="1073051623"/>
                      </a:ext>
                    </a:extLst>
                  </a:tr>
                </a:tbl>
              </a:graphicData>
            </a:graphic>
          </p:graphicFrame>
        </mc:Fallback>
      </mc:AlternateContent>
      <p:pic>
        <p:nvPicPr>
          <p:cNvPr id="19" name="Image 18" descr="JM-creativecommons">
            <a:hlinkClick r:id="rId4" tgtFrame="&quot;_blank&quot;"/>
            <a:extLst>
              <a:ext uri="{FF2B5EF4-FFF2-40B4-BE49-F238E27FC236}">
                <a16:creationId xmlns:a16="http://schemas.microsoft.com/office/drawing/2014/main" id="{0E7D7254-CE10-3973-6B4C-B7E1933C4ED1}"/>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mc:AlternateContent xmlns:mc="http://schemas.openxmlformats.org/markup-compatibility/2006" xmlns:a14="http://schemas.microsoft.com/office/drawing/2010/main">
        <mc:Choice Requires="a14">
          <p:sp>
            <p:nvSpPr>
              <p:cNvPr id="2" name="ZoneTexte 1">
                <a:extLst>
                  <a:ext uri="{FF2B5EF4-FFF2-40B4-BE49-F238E27FC236}">
                    <a16:creationId xmlns:a16="http://schemas.microsoft.com/office/drawing/2014/main" id="{D71A9BF9-DC65-6C19-CF81-D723BA50A9C4}"/>
                  </a:ext>
                </a:extLst>
              </p:cNvPr>
              <p:cNvSpPr txBox="1"/>
              <p:nvPr/>
            </p:nvSpPr>
            <p:spPr>
              <a:xfrm>
                <a:off x="4303023" y="2191061"/>
                <a:ext cx="3582904" cy="369332"/>
              </a:xfrm>
              <a:prstGeom prst="rect">
                <a:avLst/>
              </a:prstGeom>
              <a:noFill/>
            </p:spPr>
            <p:txBody>
              <a:bodyPr wrap="none" rtlCol="0">
                <a:spAutoFit/>
              </a:bodyPr>
              <a:lstStyle/>
              <a:p>
                <a14:m>
                  <m:oMath xmlns:m="http://schemas.openxmlformats.org/officeDocument/2006/math">
                    <m:sSup>
                      <m:sSupPr>
                        <m:ctrlPr>
                          <a:rPr lang="fr-FR" b="0" i="1" dirty="0" smtClean="0">
                            <a:latin typeface="Cambria Math" panose="02040503050406030204" pitchFamily="18" charset="0"/>
                            <a:cs typeface="Arial" panose="020B0604020202020204" pitchFamily="34" charset="0"/>
                          </a:rPr>
                        </m:ctrlPr>
                      </m:sSupPr>
                      <m:e>
                        <m:r>
                          <a:rPr lang="fr-FR" b="0" i="1" dirty="0" smtClean="0">
                            <a:latin typeface="Cambria Math" panose="02040503050406030204" pitchFamily="18" charset="0"/>
                            <a:cs typeface="Arial" panose="020B0604020202020204" pitchFamily="34" charset="0"/>
                          </a:rPr>
                          <m:t>10</m:t>
                        </m:r>
                      </m:e>
                      <m:sup>
                        <m:r>
                          <a:rPr lang="fr-FR" b="0" i="1" dirty="0" smtClean="0">
                            <a:latin typeface="Cambria Math" panose="02040503050406030204" pitchFamily="18" charset="0"/>
                            <a:cs typeface="Arial" panose="020B0604020202020204" pitchFamily="34" charset="0"/>
                          </a:rPr>
                          <m:t>30</m:t>
                        </m:r>
                      </m:sup>
                    </m:sSup>
                    <m:r>
                      <a:rPr lang="fr-FR" b="0" i="1" dirty="0" smtClean="0">
                        <a:latin typeface="Cambria Math" panose="02040503050406030204" pitchFamily="18" charset="0"/>
                        <a:cs typeface="Arial" panose="020B0604020202020204" pitchFamily="34" charset="0"/>
                      </a:rPr>
                      <m:t>+</m:t>
                    </m:r>
                    <m:sSup>
                      <m:sSupPr>
                        <m:ctrlPr>
                          <a:rPr lang="fr-FR" b="0" i="1" dirty="0" smtClean="0">
                            <a:latin typeface="Cambria Math" panose="02040503050406030204" pitchFamily="18" charset="0"/>
                            <a:cs typeface="Arial" panose="020B0604020202020204" pitchFamily="34" charset="0"/>
                          </a:rPr>
                        </m:ctrlPr>
                      </m:sSupPr>
                      <m:e>
                        <m:r>
                          <a:rPr lang="fr-FR" b="0" i="1" dirty="0" smtClean="0">
                            <a:latin typeface="Cambria Math" panose="02040503050406030204" pitchFamily="18" charset="0"/>
                            <a:cs typeface="Arial" panose="020B0604020202020204" pitchFamily="34" charset="0"/>
                          </a:rPr>
                          <m:t>10</m:t>
                        </m:r>
                      </m:e>
                      <m:sup>
                        <m:r>
                          <a:rPr lang="fr-FR" b="0" i="1" dirty="0" smtClean="0">
                            <a:latin typeface="Cambria Math" panose="02040503050406030204" pitchFamily="18" charset="0"/>
                            <a:cs typeface="Arial" panose="020B0604020202020204" pitchFamily="34" charset="0"/>
                          </a:rPr>
                          <m:t>−30</m:t>
                        </m:r>
                      </m:sup>
                    </m:sSup>
                  </m:oMath>
                </a14:m>
                <a:r>
                  <a:rPr lang="it-IT" dirty="0">
                    <a:latin typeface="Arial" panose="020B0604020202020204" pitchFamily="34" charset="0"/>
                    <a:cs typeface="Arial" panose="020B0604020202020204" pitchFamily="34" charset="0"/>
                  </a:rPr>
                  <a:t> est </a:t>
                </a:r>
                <a:r>
                  <a:rPr lang="it-IT" dirty="0" err="1">
                    <a:latin typeface="Arial" panose="020B0604020202020204" pitchFamily="34" charset="0"/>
                    <a:cs typeface="Arial" panose="020B0604020202020204" pitchFamily="34" charset="0"/>
                  </a:rPr>
                  <a:t>environ</a:t>
                </a:r>
                <a:r>
                  <a:rPr lang="it-IT" dirty="0">
                    <a:latin typeface="Arial" panose="020B0604020202020204" pitchFamily="34" charset="0"/>
                    <a:cs typeface="Arial" panose="020B0604020202020204" pitchFamily="34" charset="0"/>
                  </a:rPr>
                  <a:t> </a:t>
                </a:r>
                <a:r>
                  <a:rPr lang="it-IT" dirty="0" err="1">
                    <a:latin typeface="Arial" panose="020B0604020202020204" pitchFamily="34" charset="0"/>
                    <a:cs typeface="Arial" panose="020B0604020202020204" pitchFamily="34" charset="0"/>
                  </a:rPr>
                  <a:t>égal</a:t>
                </a:r>
                <a:r>
                  <a:rPr lang="it-IT" dirty="0">
                    <a:latin typeface="Arial" panose="020B0604020202020204" pitchFamily="34" charset="0"/>
                    <a:cs typeface="Arial" panose="020B0604020202020204" pitchFamily="34" charset="0"/>
                  </a:rPr>
                  <a:t> à :</a:t>
                </a:r>
              </a:p>
            </p:txBody>
          </p:sp>
        </mc:Choice>
        <mc:Fallback xmlns="">
          <p:sp>
            <p:nvSpPr>
              <p:cNvPr id="2" name="ZoneTexte 1">
                <a:extLst>
                  <a:ext uri="{FF2B5EF4-FFF2-40B4-BE49-F238E27FC236}">
                    <a16:creationId xmlns:a16="http://schemas.microsoft.com/office/drawing/2014/main" id="{E7520187-5A61-748A-B9F8-FCCE70E70122}"/>
                  </a:ext>
                </a:extLst>
              </p:cNvPr>
              <p:cNvSpPr txBox="1">
                <a:spLocks noRot="1" noChangeAspect="1" noMove="1" noResize="1" noEditPoints="1" noAdjustHandles="1" noChangeArrowheads="1" noChangeShapeType="1" noTextEdit="1"/>
              </p:cNvSpPr>
              <p:nvPr/>
            </p:nvSpPr>
            <p:spPr>
              <a:xfrm>
                <a:off x="4303023" y="2191061"/>
                <a:ext cx="3582904" cy="369332"/>
              </a:xfrm>
              <a:prstGeom prst="rect">
                <a:avLst/>
              </a:prstGeom>
              <a:blipFill>
                <a:blip r:embed="rId6"/>
                <a:stretch>
                  <a:fillRect t="-8197" b="-24590"/>
                </a:stretch>
              </a:blipFill>
            </p:spPr>
            <p:txBody>
              <a:bodyPr/>
              <a:lstStyle/>
              <a:p>
                <a:r>
                  <a:rPr lang="it-IT">
                    <a:noFill/>
                  </a:rPr>
                  <a:t> </a:t>
                </a:r>
              </a:p>
            </p:txBody>
          </p:sp>
        </mc:Fallback>
      </mc:AlternateContent>
      <p:sp>
        <p:nvSpPr>
          <p:cNvPr id="3" name="ZoneTexte 2">
            <a:extLst>
              <a:ext uri="{FF2B5EF4-FFF2-40B4-BE49-F238E27FC236}">
                <a16:creationId xmlns:a16="http://schemas.microsoft.com/office/drawing/2014/main" id="{BE4CB179-40B3-D8CC-C482-BC159063F178}"/>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DFF27542-57B1-D0DC-67EA-83CF910DAF6B}"/>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p:sp>
        <p:nvSpPr>
          <p:cNvPr id="5" name="Ellipse 4">
            <a:extLst>
              <a:ext uri="{FF2B5EF4-FFF2-40B4-BE49-F238E27FC236}">
                <a16:creationId xmlns:a16="http://schemas.microsoft.com/office/drawing/2014/main" id="{EB39CF57-4732-7BD6-617E-4E328445C43A}"/>
              </a:ext>
            </a:extLst>
          </p:cNvPr>
          <p:cNvSpPr/>
          <p:nvPr/>
        </p:nvSpPr>
        <p:spPr>
          <a:xfrm>
            <a:off x="6278880" y="3307080"/>
            <a:ext cx="1722120" cy="2026920"/>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mc:AlternateContent xmlns:mc="http://schemas.openxmlformats.org/markup-compatibility/2006">
        <mc:Choice xmlns:a14="http://schemas.microsoft.com/office/drawing/2010/main" Requires="a14">
          <p:sp>
            <p:nvSpPr>
              <p:cNvPr id="6" name="ZoneTexte 5">
                <a:extLst>
                  <a:ext uri="{FF2B5EF4-FFF2-40B4-BE49-F238E27FC236}">
                    <a16:creationId xmlns:a16="http://schemas.microsoft.com/office/drawing/2014/main" id="{53A9FD20-3D15-0BC1-CD39-6B39AD664A31}"/>
                  </a:ext>
                </a:extLst>
              </p:cNvPr>
              <p:cNvSpPr txBox="1"/>
              <p:nvPr/>
            </p:nvSpPr>
            <p:spPr>
              <a:xfrm>
                <a:off x="3568234" y="2864618"/>
                <a:ext cx="5847691"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p>
                        <m:sSupPr>
                          <m:ctrlPr>
                            <a:rPr lang="fr-FR" b="0" i="1" smtClean="0">
                              <a:solidFill>
                                <a:srgbClr val="00B0F0"/>
                              </a:solidFill>
                              <a:latin typeface="Cambria Math" panose="02040503050406030204" pitchFamily="18" charset="0"/>
                            </a:rPr>
                          </m:ctrlPr>
                        </m:sSupPr>
                        <m:e>
                          <m:r>
                            <a:rPr lang="fr-FR" b="0" i="1" smtClean="0">
                              <a:solidFill>
                                <a:srgbClr val="00B0F0"/>
                              </a:solidFill>
                              <a:latin typeface="Cambria Math" panose="02040503050406030204" pitchFamily="18" charset="0"/>
                            </a:rPr>
                            <m:t>10</m:t>
                          </m:r>
                        </m:e>
                        <m:sup>
                          <m:r>
                            <a:rPr lang="fr-FR" b="0" i="1" smtClean="0">
                              <a:solidFill>
                                <a:srgbClr val="00B0F0"/>
                              </a:solidFill>
                              <a:latin typeface="Cambria Math" panose="02040503050406030204" pitchFamily="18" charset="0"/>
                            </a:rPr>
                            <m:t>−30</m:t>
                          </m:r>
                        </m:sup>
                      </m:sSup>
                      <m:r>
                        <a:rPr lang="fr-FR" b="0" i="1" smtClean="0">
                          <a:solidFill>
                            <a:srgbClr val="00B0F0"/>
                          </a:solidFill>
                          <a:latin typeface="Cambria Math" panose="02040503050406030204" pitchFamily="18" charset="0"/>
                        </a:rPr>
                        <m:t>=0,000 000 000 000 000 000 000 000 000 001</m:t>
                      </m:r>
                      <m:r>
                        <a:rPr lang="fr-FR" b="0" i="1" smtClean="0">
                          <a:solidFill>
                            <a:srgbClr val="00B0F0"/>
                          </a:solidFill>
                          <a:latin typeface="Cambria Math" panose="02040503050406030204" pitchFamily="18" charset="0"/>
                          <a:ea typeface="Cambria Math" panose="02040503050406030204" pitchFamily="18" charset="0"/>
                        </a:rPr>
                        <m:t>≈0</m:t>
                      </m:r>
                    </m:oMath>
                  </m:oMathPara>
                </a14:m>
                <a:endParaRPr lang="it-IT" dirty="0">
                  <a:solidFill>
                    <a:srgbClr val="00B0F0"/>
                  </a:solidFill>
                </a:endParaRPr>
              </a:p>
            </p:txBody>
          </p:sp>
        </mc:Choice>
        <mc:Fallback>
          <p:sp>
            <p:nvSpPr>
              <p:cNvPr id="6" name="ZoneTexte 5">
                <a:extLst>
                  <a:ext uri="{FF2B5EF4-FFF2-40B4-BE49-F238E27FC236}">
                    <a16:creationId xmlns:a16="http://schemas.microsoft.com/office/drawing/2014/main" id="{53A9FD20-3D15-0BC1-CD39-6B39AD664A31}"/>
                  </a:ext>
                </a:extLst>
              </p:cNvPr>
              <p:cNvSpPr txBox="1">
                <a:spLocks noRot="1" noChangeAspect="1" noMove="1" noResize="1" noEditPoints="1" noAdjustHandles="1" noChangeArrowheads="1" noChangeShapeType="1" noTextEdit="1"/>
              </p:cNvSpPr>
              <p:nvPr/>
            </p:nvSpPr>
            <p:spPr>
              <a:xfrm>
                <a:off x="3568234" y="2864618"/>
                <a:ext cx="5847691" cy="276999"/>
              </a:xfrm>
              <a:prstGeom prst="rect">
                <a:avLst/>
              </a:prstGeom>
              <a:blipFill>
                <a:blip r:embed="rId7"/>
                <a:stretch>
                  <a:fillRect l="-417" r="-521" b="-8889"/>
                </a:stretch>
              </a:blipFill>
            </p:spPr>
            <p:txBody>
              <a:bodyPr/>
              <a:lstStyle/>
              <a:p>
                <a:r>
                  <a:rPr lang="it-IT">
                    <a:noFill/>
                  </a:rPr>
                  <a:t> </a:t>
                </a:r>
              </a:p>
            </p:txBody>
          </p:sp>
        </mc:Fallback>
      </mc:AlternateContent>
    </p:spTree>
    <p:extLst>
      <p:ext uri="{BB962C8B-B14F-4D97-AF65-F5344CB8AC3E}">
        <p14:creationId xmlns:p14="http://schemas.microsoft.com/office/powerpoint/2010/main" val="3131027687"/>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AE290B-0C7A-16C4-DCC2-4530F7852DEC}"/>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B7B38C62-79D2-FF1B-3BCC-D31EC126BBDA}"/>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n°5</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907CE9C1-D595-E7E6-421E-783103793BB6}"/>
              </a:ext>
            </a:extLst>
          </p:cNvPr>
          <p:cNvSpPr txBox="1"/>
          <p:nvPr/>
        </p:nvSpPr>
        <p:spPr>
          <a:xfrm>
            <a:off x="4465493" y="857535"/>
            <a:ext cx="3257964" cy="400110"/>
          </a:xfrm>
          <a:prstGeom prst="rect">
            <a:avLst/>
          </a:prstGeom>
          <a:noFill/>
        </p:spPr>
        <p:txBody>
          <a:bodyPr wrap="square" rtlCol="0">
            <a:spAutoFit/>
          </a:bodyPr>
          <a:lstStyle/>
          <a:p>
            <a:r>
              <a:rPr lang="fr-FR" sz="2000" dirty="0">
                <a:latin typeface="Arial" panose="020B0604020202020204" pitchFamily="34" charset="0"/>
                <a:cs typeface="Arial" panose="020B0604020202020204" pitchFamily="34" charset="0"/>
              </a:rPr>
              <a:t>La seule égalité vraie est :  </a:t>
            </a:r>
          </a:p>
        </p:txBody>
      </p:sp>
      <mc:AlternateContent xmlns:mc="http://schemas.openxmlformats.org/markup-compatibility/2006" xmlns:a14="http://schemas.microsoft.com/office/drawing/2010/main">
        <mc:Choice Requires="a14">
          <p:graphicFrame>
            <p:nvGraphicFramePr>
              <p:cNvPr id="16" name="Tableau 15">
                <a:extLst>
                  <a:ext uri="{FF2B5EF4-FFF2-40B4-BE49-F238E27FC236}">
                    <a16:creationId xmlns:a16="http://schemas.microsoft.com/office/drawing/2014/main" id="{1DE6B4BB-8FE3-BB44-9A83-DAEE31117F8D}"/>
                  </a:ext>
                </a:extLst>
              </p:cNvPr>
              <p:cNvGraphicFramePr>
                <a:graphicFrameLocks noGrp="1"/>
              </p:cNvGraphicFramePr>
              <p:nvPr/>
            </p:nvGraphicFramePr>
            <p:xfrm>
              <a:off x="2030474" y="3087172"/>
              <a:ext cx="8485128" cy="1673015"/>
            </p:xfrm>
            <a:graphic>
              <a:graphicData uri="http://schemas.openxmlformats.org/drawingml/2006/table">
                <a:tbl>
                  <a:tblPr firstRow="1" bandRow="1">
                    <a:tableStyleId>{073A0DAA-6AF3-43AB-8588-CEC1D06C72B9}</a:tableStyleId>
                  </a:tblPr>
                  <a:tblGrid>
                    <a:gridCol w="2121282">
                      <a:extLst>
                        <a:ext uri="{9D8B030D-6E8A-4147-A177-3AD203B41FA5}">
                          <a16:colId xmlns:a16="http://schemas.microsoft.com/office/drawing/2014/main" val="1232996395"/>
                        </a:ext>
                      </a:extLst>
                    </a:gridCol>
                    <a:gridCol w="2121282">
                      <a:extLst>
                        <a:ext uri="{9D8B030D-6E8A-4147-A177-3AD203B41FA5}">
                          <a16:colId xmlns:a16="http://schemas.microsoft.com/office/drawing/2014/main" val="4154490535"/>
                        </a:ext>
                      </a:extLst>
                    </a:gridCol>
                    <a:gridCol w="1941322">
                      <a:extLst>
                        <a:ext uri="{9D8B030D-6E8A-4147-A177-3AD203B41FA5}">
                          <a16:colId xmlns:a16="http://schemas.microsoft.com/office/drawing/2014/main" val="4035849037"/>
                        </a:ext>
                      </a:extLst>
                    </a:gridCol>
                    <a:gridCol w="2301242">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302175">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40</m:t>
                                </m:r>
                                <m:r>
                                  <a:rPr lang="fr-FR" b="0" i="1" smtClean="0">
                                    <a:latin typeface="Cambria Math" panose="02040503050406030204" pitchFamily="18" charset="0"/>
                                    <a:ea typeface="Cambria Math" panose="02040503050406030204" pitchFamily="18" charset="0"/>
                                  </a:rPr>
                                  <m:t>×</m:t>
                                </m:r>
                                <m:f>
                                  <m:fPr>
                                    <m:ctrlPr>
                                      <a:rPr lang="fr-FR" b="0" i="1" smtClean="0">
                                        <a:latin typeface="Cambria Math" panose="02040503050406030204" pitchFamily="18" charset="0"/>
                                        <a:ea typeface="Cambria Math" panose="02040503050406030204" pitchFamily="18" charset="0"/>
                                      </a:rPr>
                                    </m:ctrlPr>
                                  </m:fPr>
                                  <m:num>
                                    <m:r>
                                      <a:rPr lang="fr-FR" b="0" i="1" smtClean="0">
                                        <a:latin typeface="Cambria Math" panose="02040503050406030204" pitchFamily="18" charset="0"/>
                                        <a:ea typeface="Cambria Math" panose="02040503050406030204" pitchFamily="18" charset="0"/>
                                      </a:rPr>
                                      <m:t>1</m:t>
                                    </m:r>
                                  </m:num>
                                  <m:den>
                                    <m:sSup>
                                      <m:sSupPr>
                                        <m:ctrlPr>
                                          <a:rPr lang="fr-FR" b="0" i="1" smtClean="0">
                                            <a:latin typeface="Cambria Math" panose="02040503050406030204" pitchFamily="18" charset="0"/>
                                            <a:ea typeface="Cambria Math" panose="02040503050406030204" pitchFamily="18" charset="0"/>
                                          </a:rPr>
                                        </m:ctrlPr>
                                      </m:sSupPr>
                                      <m:e>
                                        <m:r>
                                          <a:rPr lang="fr-FR" b="0" i="1" smtClean="0">
                                            <a:latin typeface="Cambria Math" panose="02040503050406030204" pitchFamily="18" charset="0"/>
                                            <a:ea typeface="Cambria Math" panose="02040503050406030204" pitchFamily="18" charset="0"/>
                                          </a:rPr>
                                          <m:t>40</m:t>
                                        </m:r>
                                      </m:e>
                                      <m:sup>
                                        <m:r>
                                          <a:rPr lang="fr-FR" b="0" i="1" smtClean="0">
                                            <a:latin typeface="Cambria Math" panose="02040503050406030204" pitchFamily="18" charset="0"/>
                                            <a:ea typeface="Cambria Math" panose="02040503050406030204" pitchFamily="18" charset="0"/>
                                          </a:rPr>
                                          <m:t>3</m:t>
                                        </m:r>
                                      </m:sup>
                                    </m:sSup>
                                  </m:den>
                                </m:f>
                                <m:r>
                                  <a:rPr lang="fr-FR" b="0" i="1" smtClean="0">
                                    <a:latin typeface="Cambria Math" panose="02040503050406030204" pitchFamily="18" charset="0"/>
                                    <a:ea typeface="Cambria Math" panose="02040503050406030204" pitchFamily="18" charset="0"/>
                                  </a:rPr>
                                  <m:t>=</m:t>
                                </m:r>
                                <m:sSup>
                                  <m:sSupPr>
                                    <m:ctrlPr>
                                      <a:rPr lang="fr-FR" b="0" i="1" smtClean="0">
                                        <a:latin typeface="Cambria Math" panose="02040503050406030204" pitchFamily="18" charset="0"/>
                                        <a:ea typeface="Cambria Math" panose="02040503050406030204" pitchFamily="18" charset="0"/>
                                      </a:rPr>
                                    </m:ctrlPr>
                                  </m:sSupPr>
                                  <m:e>
                                    <m:r>
                                      <a:rPr lang="fr-FR" b="0" i="1" smtClean="0">
                                        <a:latin typeface="Cambria Math" panose="02040503050406030204" pitchFamily="18" charset="0"/>
                                        <a:ea typeface="Cambria Math" panose="02040503050406030204" pitchFamily="18" charset="0"/>
                                      </a:rPr>
                                      <m:t>40</m:t>
                                    </m:r>
                                  </m:e>
                                  <m:sup>
                                    <m:r>
                                      <a:rPr lang="fr-FR" b="0" i="1" smtClean="0">
                                        <a:latin typeface="Cambria Math" panose="02040503050406030204" pitchFamily="18" charset="0"/>
                                        <a:ea typeface="Cambria Math" panose="02040503050406030204" pitchFamily="18" charset="0"/>
                                      </a:rPr>
                                      <m:t>2</m:t>
                                    </m:r>
                                  </m:sup>
                                </m:sSup>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sSup>
                                  <m:sSupPr>
                                    <m:ctrlPr>
                                      <a:rPr lang="fr-FR" b="0" i="1" smtClean="0">
                                        <a:latin typeface="Cambria Math" panose="02040503050406030204" pitchFamily="18" charset="0"/>
                                      </a:rPr>
                                    </m:ctrlPr>
                                  </m:sSupPr>
                                  <m:e>
                                    <m:d>
                                      <m:dPr>
                                        <m:ctrlPr>
                                          <a:rPr lang="fr-FR" b="0" i="1" smtClean="0">
                                            <a:latin typeface="Cambria Math" panose="02040503050406030204" pitchFamily="18" charset="0"/>
                                          </a:rPr>
                                        </m:ctrlPr>
                                      </m:dPr>
                                      <m:e>
                                        <m:sSup>
                                          <m:sSupPr>
                                            <m:ctrlPr>
                                              <a:rPr lang="fr-FR" b="0" i="1" smtClean="0">
                                                <a:latin typeface="Cambria Math" panose="02040503050406030204" pitchFamily="18" charset="0"/>
                                              </a:rPr>
                                            </m:ctrlPr>
                                          </m:sSupPr>
                                          <m:e>
                                            <m:r>
                                              <a:rPr lang="fr-FR" b="0" i="1" smtClean="0">
                                                <a:latin typeface="Cambria Math" panose="02040503050406030204" pitchFamily="18" charset="0"/>
                                              </a:rPr>
                                              <m:t>2</m:t>
                                            </m:r>
                                          </m:e>
                                          <m:sup>
                                            <m:r>
                                              <a:rPr lang="fr-FR" b="0" i="1" smtClean="0">
                                                <a:latin typeface="Cambria Math" panose="02040503050406030204" pitchFamily="18" charset="0"/>
                                              </a:rPr>
                                              <m:t>−4</m:t>
                                            </m:r>
                                          </m:sup>
                                        </m:sSup>
                                      </m:e>
                                    </m:d>
                                  </m:e>
                                  <m:sup>
                                    <m:r>
                                      <a:rPr lang="fr-FR" b="0" i="1" smtClean="0">
                                        <a:latin typeface="Cambria Math" panose="02040503050406030204" pitchFamily="18" charset="0"/>
                                      </a:rPr>
                                      <m:t>3</m:t>
                                    </m:r>
                                  </m:sup>
                                </m:sSup>
                                <m:r>
                                  <a:rPr lang="fr-FR" b="0" i="1" smtClean="0">
                                    <a:latin typeface="Cambria Math" panose="02040503050406030204" pitchFamily="18" charset="0"/>
                                  </a:rPr>
                                  <m:t>=</m:t>
                                </m:r>
                                <m:sSup>
                                  <m:sSupPr>
                                    <m:ctrlPr>
                                      <a:rPr lang="fr-FR" b="0" i="1" smtClean="0">
                                        <a:latin typeface="Cambria Math" panose="02040503050406030204" pitchFamily="18" charset="0"/>
                                      </a:rPr>
                                    </m:ctrlPr>
                                  </m:sSupPr>
                                  <m:e>
                                    <m:r>
                                      <a:rPr lang="fr-FR" b="0" i="1" smtClean="0">
                                        <a:latin typeface="Cambria Math" panose="02040503050406030204" pitchFamily="18" charset="0"/>
                                      </a:rPr>
                                      <m:t>2</m:t>
                                    </m:r>
                                  </m:e>
                                  <m:sup>
                                    <m:r>
                                      <a:rPr lang="fr-FR" b="0" i="1" smtClean="0">
                                        <a:latin typeface="Cambria Math" panose="02040503050406030204" pitchFamily="18" charset="0"/>
                                      </a:rPr>
                                      <m:t>−1</m:t>
                                    </m:r>
                                  </m:sup>
                                </m:sSup>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sSup>
                                      <m:sSupPr>
                                        <m:ctrlPr>
                                          <a:rPr lang="fr-FR" b="0" i="1" smtClean="0">
                                            <a:latin typeface="Cambria Math" panose="02040503050406030204" pitchFamily="18" charset="0"/>
                                          </a:rPr>
                                        </m:ctrlPr>
                                      </m:sSupPr>
                                      <m:e>
                                        <m:r>
                                          <a:rPr lang="fr-FR" b="0" i="1" smtClean="0">
                                            <a:latin typeface="Cambria Math" panose="02040503050406030204" pitchFamily="18" charset="0"/>
                                          </a:rPr>
                                          <m:t>10</m:t>
                                        </m:r>
                                      </m:e>
                                      <m:sup>
                                        <m:r>
                                          <a:rPr lang="fr-FR" b="0" i="1" smtClean="0">
                                            <a:latin typeface="Cambria Math" panose="02040503050406030204" pitchFamily="18" charset="0"/>
                                          </a:rPr>
                                          <m:t>−5</m:t>
                                        </m:r>
                                      </m:sup>
                                    </m:sSup>
                                  </m:num>
                                  <m:den>
                                    <m:sSup>
                                      <m:sSupPr>
                                        <m:ctrlPr>
                                          <a:rPr lang="fr-FR" b="0" i="1" smtClean="0">
                                            <a:latin typeface="Cambria Math" panose="02040503050406030204" pitchFamily="18" charset="0"/>
                                          </a:rPr>
                                        </m:ctrlPr>
                                      </m:sSupPr>
                                      <m:e>
                                        <m:r>
                                          <a:rPr lang="fr-FR" b="0" i="1" smtClean="0">
                                            <a:latin typeface="Cambria Math" panose="02040503050406030204" pitchFamily="18" charset="0"/>
                                          </a:rPr>
                                          <m:t>10</m:t>
                                        </m:r>
                                      </m:e>
                                      <m:sup>
                                        <m:r>
                                          <a:rPr lang="fr-FR" b="0" i="1" smtClean="0">
                                            <a:latin typeface="Cambria Math" panose="02040503050406030204" pitchFamily="18" charset="0"/>
                                          </a:rPr>
                                          <m:t>8</m:t>
                                        </m:r>
                                      </m:sup>
                                    </m:sSup>
                                  </m:den>
                                </m:f>
                                <m:r>
                                  <a:rPr lang="fr-FR" b="0" i="1" smtClean="0">
                                    <a:latin typeface="Cambria Math" panose="02040503050406030204" pitchFamily="18" charset="0"/>
                                  </a:rPr>
                                  <m:t>=</m:t>
                                </m:r>
                                <m:sSup>
                                  <m:sSupPr>
                                    <m:ctrlPr>
                                      <a:rPr lang="fr-FR" b="0" i="1" smtClean="0">
                                        <a:latin typeface="Cambria Math" panose="02040503050406030204" pitchFamily="18" charset="0"/>
                                      </a:rPr>
                                    </m:ctrlPr>
                                  </m:sSupPr>
                                  <m:e>
                                    <m:r>
                                      <a:rPr lang="fr-FR" b="0" i="1" smtClean="0">
                                        <a:latin typeface="Cambria Math" panose="02040503050406030204" pitchFamily="18" charset="0"/>
                                      </a:rPr>
                                      <m:t>10</m:t>
                                    </m:r>
                                  </m:e>
                                  <m:sup>
                                    <m:r>
                                      <a:rPr lang="fr-FR" b="0" i="1" smtClean="0">
                                        <a:latin typeface="Cambria Math" panose="02040503050406030204" pitchFamily="18" charset="0"/>
                                      </a:rPr>
                                      <m:t>−13</m:t>
                                    </m:r>
                                  </m:sup>
                                </m:sSup>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5</m:t>
                                    </m:r>
                                  </m:e>
                                  <m:sup>
                                    <m:r>
                                      <a:rPr lang="fr-FR" b="0" i="1" smtClean="0">
                                        <a:latin typeface="Cambria Math" panose="02040503050406030204" pitchFamily="18" charset="0"/>
                                      </a:rPr>
                                      <m:t>−6</m:t>
                                    </m:r>
                                  </m:sup>
                                </m:sSup>
                                <m:r>
                                  <a:rPr lang="fr-FR" b="0" i="1" smtClean="0">
                                    <a:latin typeface="Cambria Math" panose="02040503050406030204" pitchFamily="18" charset="0"/>
                                    <a:ea typeface="Cambria Math" panose="02040503050406030204" pitchFamily="18" charset="0"/>
                                  </a:rPr>
                                  <m:t>×</m:t>
                                </m:r>
                                <m:sSup>
                                  <m:sSupPr>
                                    <m:ctrlPr>
                                      <a:rPr lang="fr-FR" b="0" i="1" smtClean="0">
                                        <a:latin typeface="Cambria Math" panose="02040503050406030204" pitchFamily="18" charset="0"/>
                                        <a:ea typeface="Cambria Math" panose="02040503050406030204" pitchFamily="18" charset="0"/>
                                      </a:rPr>
                                    </m:ctrlPr>
                                  </m:sSupPr>
                                  <m:e>
                                    <m:r>
                                      <a:rPr lang="fr-FR" b="0" i="1" smtClean="0">
                                        <a:latin typeface="Cambria Math" panose="02040503050406030204" pitchFamily="18" charset="0"/>
                                        <a:ea typeface="Cambria Math" panose="02040503050406030204" pitchFamily="18" charset="0"/>
                                      </a:rPr>
                                      <m:t>11</m:t>
                                    </m:r>
                                  </m:e>
                                  <m:sup>
                                    <m:r>
                                      <a:rPr lang="fr-FR" b="0" i="1" smtClean="0">
                                        <a:latin typeface="Cambria Math" panose="02040503050406030204" pitchFamily="18" charset="0"/>
                                        <a:ea typeface="Cambria Math" panose="02040503050406030204" pitchFamily="18" charset="0"/>
                                      </a:rPr>
                                      <m:t>−6</m:t>
                                    </m:r>
                                  </m:sup>
                                </m:sSup>
                                <m:r>
                                  <a:rPr lang="fr-FR" b="0" i="1" smtClean="0">
                                    <a:latin typeface="Cambria Math" panose="02040503050406030204" pitchFamily="18" charset="0"/>
                                    <a:ea typeface="Cambria Math" panose="02040503050406030204" pitchFamily="18" charset="0"/>
                                  </a:rPr>
                                  <m:t>=</m:t>
                                </m:r>
                                <m:sSup>
                                  <m:sSupPr>
                                    <m:ctrlPr>
                                      <a:rPr lang="fr-FR" b="0" i="1" smtClean="0">
                                        <a:latin typeface="Cambria Math" panose="02040503050406030204" pitchFamily="18" charset="0"/>
                                        <a:ea typeface="Cambria Math" panose="02040503050406030204" pitchFamily="18" charset="0"/>
                                      </a:rPr>
                                    </m:ctrlPr>
                                  </m:sSupPr>
                                  <m:e>
                                    <m:r>
                                      <a:rPr lang="fr-FR" b="0" i="1" smtClean="0">
                                        <a:latin typeface="Cambria Math" panose="02040503050406030204" pitchFamily="18" charset="0"/>
                                        <a:ea typeface="Cambria Math" panose="02040503050406030204" pitchFamily="18" charset="0"/>
                                      </a:rPr>
                                      <m:t>55</m:t>
                                    </m:r>
                                  </m:e>
                                  <m:sup>
                                    <m:r>
                                      <a:rPr lang="fr-FR" b="0" i="1" smtClean="0">
                                        <a:latin typeface="Cambria Math" panose="02040503050406030204" pitchFamily="18" charset="0"/>
                                        <a:ea typeface="Cambria Math" panose="02040503050406030204" pitchFamily="18" charset="0"/>
                                      </a:rPr>
                                      <m:t>−12</m:t>
                                    </m:r>
                                  </m:sup>
                                </m:sSup>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xmlns="">
          <p:graphicFrame>
            <p:nvGraphicFramePr>
              <p:cNvPr id="16" name="Tableau 15">
                <a:extLst>
                  <a:ext uri="{FF2B5EF4-FFF2-40B4-BE49-F238E27FC236}">
                    <a16:creationId xmlns:a16="http://schemas.microsoft.com/office/drawing/2014/main" id="{ED678A5A-255A-334C-F846-6EFACA1C5F3F}"/>
                  </a:ext>
                </a:extLst>
              </p:cNvPr>
              <p:cNvGraphicFramePr>
                <a:graphicFrameLocks noGrp="1"/>
              </p:cNvGraphicFramePr>
              <p:nvPr>
                <p:extLst>
                  <p:ext uri="{D42A27DB-BD31-4B8C-83A1-F6EECF244321}">
                    <p14:modId xmlns:p14="http://schemas.microsoft.com/office/powerpoint/2010/main" val="4111145433"/>
                  </p:ext>
                </p:extLst>
              </p:nvPr>
            </p:nvGraphicFramePr>
            <p:xfrm>
              <a:off x="2030474" y="3087172"/>
              <a:ext cx="8485128" cy="1673015"/>
            </p:xfrm>
            <a:graphic>
              <a:graphicData uri="http://schemas.openxmlformats.org/drawingml/2006/table">
                <a:tbl>
                  <a:tblPr firstRow="1" bandRow="1">
                    <a:tableStyleId>{073A0DAA-6AF3-43AB-8588-CEC1D06C72B9}</a:tableStyleId>
                  </a:tblPr>
                  <a:tblGrid>
                    <a:gridCol w="2121282">
                      <a:extLst>
                        <a:ext uri="{9D8B030D-6E8A-4147-A177-3AD203B41FA5}">
                          <a16:colId xmlns:a16="http://schemas.microsoft.com/office/drawing/2014/main" val="1232996395"/>
                        </a:ext>
                      </a:extLst>
                    </a:gridCol>
                    <a:gridCol w="2121282">
                      <a:extLst>
                        <a:ext uri="{9D8B030D-6E8A-4147-A177-3AD203B41FA5}">
                          <a16:colId xmlns:a16="http://schemas.microsoft.com/office/drawing/2014/main" val="4154490535"/>
                        </a:ext>
                      </a:extLst>
                    </a:gridCol>
                    <a:gridCol w="1941322">
                      <a:extLst>
                        <a:ext uri="{9D8B030D-6E8A-4147-A177-3AD203B41FA5}">
                          <a16:colId xmlns:a16="http://schemas.microsoft.com/office/drawing/2014/main" val="4035849037"/>
                        </a:ext>
                      </a:extLst>
                    </a:gridCol>
                    <a:gridCol w="2301242">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302175">
                    <a:tc>
                      <a:txBody>
                        <a:bodyPr/>
                        <a:lstStyle/>
                        <a:p>
                          <a:endParaRPr lang="it-IT"/>
                        </a:p>
                      </a:txBody>
                      <a:tcPr anchor="ctr">
                        <a:blipFill>
                          <a:blip r:embed="rId3"/>
                          <a:stretch>
                            <a:fillRect l="-287" t="-30841" r="-301437" b="-935"/>
                          </a:stretch>
                        </a:blipFill>
                      </a:tcPr>
                    </a:tc>
                    <a:tc>
                      <a:txBody>
                        <a:bodyPr/>
                        <a:lstStyle/>
                        <a:p>
                          <a:endParaRPr lang="it-IT"/>
                        </a:p>
                      </a:txBody>
                      <a:tcPr anchor="ctr">
                        <a:blipFill>
                          <a:blip r:embed="rId3"/>
                          <a:stretch>
                            <a:fillRect l="-100000" t="-30841" r="-200573" b="-935"/>
                          </a:stretch>
                        </a:blipFill>
                      </a:tcPr>
                    </a:tc>
                    <a:tc>
                      <a:txBody>
                        <a:bodyPr/>
                        <a:lstStyle/>
                        <a:p>
                          <a:endParaRPr lang="it-IT"/>
                        </a:p>
                      </a:txBody>
                      <a:tcPr anchor="ctr">
                        <a:blipFill>
                          <a:blip r:embed="rId3"/>
                          <a:stretch>
                            <a:fillRect l="-219497" t="-30841" r="-120126" b="-935"/>
                          </a:stretch>
                        </a:blipFill>
                      </a:tcPr>
                    </a:tc>
                    <a:tc>
                      <a:txBody>
                        <a:bodyPr/>
                        <a:lstStyle/>
                        <a:p>
                          <a:endParaRPr lang="it-IT"/>
                        </a:p>
                      </a:txBody>
                      <a:tcPr anchor="ctr">
                        <a:blipFill>
                          <a:blip r:embed="rId3"/>
                          <a:stretch>
                            <a:fillRect l="-268783" t="-30841" r="-1058" b="-935"/>
                          </a:stretch>
                        </a:blipFill>
                      </a:tcPr>
                    </a:tc>
                    <a:extLst>
                      <a:ext uri="{0D108BD9-81ED-4DB2-BD59-A6C34878D82A}">
                        <a16:rowId xmlns:a16="http://schemas.microsoft.com/office/drawing/2014/main" val="1073051623"/>
                      </a:ext>
                    </a:extLst>
                  </a:tr>
                </a:tbl>
              </a:graphicData>
            </a:graphic>
          </p:graphicFrame>
        </mc:Fallback>
      </mc:AlternateContent>
      <p:pic>
        <p:nvPicPr>
          <p:cNvPr id="19" name="Image 18" descr="JM-creativecommons">
            <a:hlinkClick r:id="rId4" tgtFrame="&quot;_blank&quot;"/>
            <a:extLst>
              <a:ext uri="{FF2B5EF4-FFF2-40B4-BE49-F238E27FC236}">
                <a16:creationId xmlns:a16="http://schemas.microsoft.com/office/drawing/2014/main" id="{13FFC676-19CF-2498-0515-2E8CEF73A74A}"/>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2" name="ZoneTexte 1">
            <a:extLst>
              <a:ext uri="{FF2B5EF4-FFF2-40B4-BE49-F238E27FC236}">
                <a16:creationId xmlns:a16="http://schemas.microsoft.com/office/drawing/2014/main" id="{5044AAB6-67CF-7D1A-05A6-5BF3B09B4B4B}"/>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7F0D5BB9-C28E-52F7-94F7-4A75058FA36D}"/>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4" name="ZoneTexte 3">
                <a:extLst>
                  <a:ext uri="{FF2B5EF4-FFF2-40B4-BE49-F238E27FC236}">
                    <a16:creationId xmlns:a16="http://schemas.microsoft.com/office/drawing/2014/main" id="{75CF6D0E-03DF-CC28-6501-EACD584871D4}"/>
                  </a:ext>
                </a:extLst>
              </p:cNvPr>
              <p:cNvSpPr txBox="1"/>
              <p:nvPr/>
            </p:nvSpPr>
            <p:spPr>
              <a:xfrm>
                <a:off x="1917092" y="5676541"/>
                <a:ext cx="1202124" cy="55521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f>
                        <m:fPr>
                          <m:ctrlPr>
                            <a:rPr lang="fr-FR" b="0" i="1" smtClean="0">
                              <a:solidFill>
                                <a:srgbClr val="00B0F0"/>
                              </a:solidFill>
                              <a:latin typeface="Cambria Math" panose="02040503050406030204" pitchFamily="18" charset="0"/>
                            </a:rPr>
                          </m:ctrlPr>
                        </m:fPr>
                        <m:num>
                          <m:sSup>
                            <m:sSupPr>
                              <m:ctrlPr>
                                <a:rPr lang="fr-FR" b="0" i="1" smtClean="0">
                                  <a:solidFill>
                                    <a:srgbClr val="00B0F0"/>
                                  </a:solidFill>
                                  <a:latin typeface="Cambria Math" panose="02040503050406030204" pitchFamily="18" charset="0"/>
                                </a:rPr>
                              </m:ctrlPr>
                            </m:sSupPr>
                            <m:e>
                              <m:r>
                                <a:rPr lang="fr-FR" b="0" i="1" smtClean="0">
                                  <a:solidFill>
                                    <a:srgbClr val="00B0F0"/>
                                  </a:solidFill>
                                  <a:latin typeface="Cambria Math" panose="02040503050406030204" pitchFamily="18" charset="0"/>
                                </a:rPr>
                                <m:t>40</m:t>
                              </m:r>
                            </m:e>
                            <m:sup>
                              <m:r>
                                <a:rPr lang="fr-FR" b="0" i="1" smtClean="0">
                                  <a:solidFill>
                                    <a:srgbClr val="00B0F0"/>
                                  </a:solidFill>
                                  <a:latin typeface="Cambria Math" panose="02040503050406030204" pitchFamily="18" charset="0"/>
                                </a:rPr>
                                <m:t>1</m:t>
                              </m:r>
                            </m:sup>
                          </m:sSup>
                        </m:num>
                        <m:den>
                          <m:sSup>
                            <m:sSupPr>
                              <m:ctrlPr>
                                <a:rPr lang="fr-FR" b="0" i="1" smtClean="0">
                                  <a:solidFill>
                                    <a:srgbClr val="00B0F0"/>
                                  </a:solidFill>
                                  <a:latin typeface="Cambria Math" panose="02040503050406030204" pitchFamily="18" charset="0"/>
                                </a:rPr>
                              </m:ctrlPr>
                            </m:sSupPr>
                            <m:e>
                              <m:r>
                                <a:rPr lang="fr-FR" b="0" i="1" smtClean="0">
                                  <a:solidFill>
                                    <a:srgbClr val="00B0F0"/>
                                  </a:solidFill>
                                  <a:latin typeface="Cambria Math" panose="02040503050406030204" pitchFamily="18" charset="0"/>
                                </a:rPr>
                                <m:t>40</m:t>
                              </m:r>
                            </m:e>
                            <m:sup>
                              <m:r>
                                <a:rPr lang="fr-FR" b="0" i="1" smtClean="0">
                                  <a:solidFill>
                                    <a:srgbClr val="00B0F0"/>
                                  </a:solidFill>
                                  <a:latin typeface="Cambria Math" panose="02040503050406030204" pitchFamily="18" charset="0"/>
                                </a:rPr>
                                <m:t>3</m:t>
                              </m:r>
                            </m:sup>
                          </m:sSup>
                        </m:den>
                      </m:f>
                      <m:r>
                        <a:rPr lang="fr-FR" b="0" i="1" smtClean="0">
                          <a:solidFill>
                            <a:srgbClr val="00B0F0"/>
                          </a:solidFill>
                          <a:latin typeface="Cambria Math" panose="02040503050406030204" pitchFamily="18" charset="0"/>
                        </a:rPr>
                        <m:t>=</m:t>
                      </m:r>
                      <m:sSup>
                        <m:sSupPr>
                          <m:ctrlPr>
                            <a:rPr lang="fr-FR" b="0" i="1" smtClean="0">
                              <a:solidFill>
                                <a:srgbClr val="00B0F0"/>
                              </a:solidFill>
                              <a:latin typeface="Cambria Math" panose="02040503050406030204" pitchFamily="18" charset="0"/>
                            </a:rPr>
                          </m:ctrlPr>
                        </m:sSupPr>
                        <m:e>
                          <m:r>
                            <a:rPr lang="fr-FR" b="0" i="1" smtClean="0">
                              <a:solidFill>
                                <a:srgbClr val="00B0F0"/>
                              </a:solidFill>
                              <a:latin typeface="Cambria Math" panose="02040503050406030204" pitchFamily="18" charset="0"/>
                            </a:rPr>
                            <m:t>40</m:t>
                          </m:r>
                        </m:e>
                        <m:sup>
                          <m:r>
                            <a:rPr lang="fr-FR" b="0" i="1" smtClean="0">
                              <a:solidFill>
                                <a:srgbClr val="00B0F0"/>
                              </a:solidFill>
                              <a:latin typeface="Cambria Math" panose="02040503050406030204" pitchFamily="18" charset="0"/>
                            </a:rPr>
                            <m:t>−2</m:t>
                          </m:r>
                        </m:sup>
                      </m:sSup>
                    </m:oMath>
                  </m:oMathPara>
                </a14:m>
                <a:endParaRPr lang="it-IT" dirty="0"/>
              </a:p>
            </p:txBody>
          </p:sp>
        </mc:Choice>
        <mc:Fallback>
          <p:sp>
            <p:nvSpPr>
              <p:cNvPr id="4" name="ZoneTexte 3">
                <a:extLst>
                  <a:ext uri="{FF2B5EF4-FFF2-40B4-BE49-F238E27FC236}">
                    <a16:creationId xmlns:a16="http://schemas.microsoft.com/office/drawing/2014/main" id="{75CF6D0E-03DF-CC28-6501-EACD584871D4}"/>
                  </a:ext>
                </a:extLst>
              </p:cNvPr>
              <p:cNvSpPr txBox="1">
                <a:spLocks noRot="1" noChangeAspect="1" noMove="1" noResize="1" noEditPoints="1" noAdjustHandles="1" noChangeArrowheads="1" noChangeShapeType="1" noTextEdit="1"/>
              </p:cNvSpPr>
              <p:nvPr/>
            </p:nvSpPr>
            <p:spPr>
              <a:xfrm>
                <a:off x="1917092" y="5676541"/>
                <a:ext cx="1202124" cy="555217"/>
              </a:xfrm>
              <a:prstGeom prst="rect">
                <a:avLst/>
              </a:prstGeom>
              <a:blipFill>
                <a:blip r:embed="rId6"/>
                <a:stretch>
                  <a:fillRect/>
                </a:stretch>
              </a:blipFill>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5" name="ZoneTexte 4">
                <a:extLst>
                  <a:ext uri="{FF2B5EF4-FFF2-40B4-BE49-F238E27FC236}">
                    <a16:creationId xmlns:a16="http://schemas.microsoft.com/office/drawing/2014/main" id="{E547AADD-4E36-9AF6-115F-F86F6489A718}"/>
                  </a:ext>
                </a:extLst>
              </p:cNvPr>
              <p:cNvSpPr txBox="1"/>
              <p:nvPr/>
            </p:nvSpPr>
            <p:spPr>
              <a:xfrm>
                <a:off x="4465493" y="1659131"/>
                <a:ext cx="1464183"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p>
                        <m:sSupPr>
                          <m:ctrlPr>
                            <a:rPr lang="fr-FR" b="0" i="1" smtClean="0">
                              <a:solidFill>
                                <a:srgbClr val="00B0F0"/>
                              </a:solidFill>
                              <a:latin typeface="Cambria Math" panose="02040503050406030204" pitchFamily="18" charset="0"/>
                            </a:rPr>
                          </m:ctrlPr>
                        </m:sSupPr>
                        <m:e>
                          <m:d>
                            <m:dPr>
                              <m:ctrlPr>
                                <a:rPr lang="fr-FR" b="0" i="1" smtClean="0">
                                  <a:solidFill>
                                    <a:srgbClr val="00B0F0"/>
                                  </a:solidFill>
                                  <a:latin typeface="Cambria Math" panose="02040503050406030204" pitchFamily="18" charset="0"/>
                                </a:rPr>
                              </m:ctrlPr>
                            </m:dPr>
                            <m:e>
                              <m:sSup>
                                <m:sSupPr>
                                  <m:ctrlPr>
                                    <a:rPr lang="fr-FR" b="0" i="1" smtClean="0">
                                      <a:solidFill>
                                        <a:srgbClr val="00B0F0"/>
                                      </a:solidFill>
                                      <a:latin typeface="Cambria Math" panose="02040503050406030204" pitchFamily="18" charset="0"/>
                                    </a:rPr>
                                  </m:ctrlPr>
                                </m:sSupPr>
                                <m:e>
                                  <m:r>
                                    <a:rPr lang="fr-FR" b="0" i="1" smtClean="0">
                                      <a:solidFill>
                                        <a:srgbClr val="00B0F0"/>
                                      </a:solidFill>
                                      <a:latin typeface="Cambria Math" panose="02040503050406030204" pitchFamily="18" charset="0"/>
                                    </a:rPr>
                                    <m:t>2</m:t>
                                  </m:r>
                                </m:e>
                                <m:sup>
                                  <m:r>
                                    <a:rPr lang="fr-FR" b="0" i="1" smtClean="0">
                                      <a:solidFill>
                                        <a:srgbClr val="00B0F0"/>
                                      </a:solidFill>
                                      <a:latin typeface="Cambria Math" panose="02040503050406030204" pitchFamily="18" charset="0"/>
                                    </a:rPr>
                                    <m:t>−4</m:t>
                                  </m:r>
                                </m:sup>
                              </m:sSup>
                            </m:e>
                          </m:d>
                        </m:e>
                        <m:sup>
                          <m:r>
                            <a:rPr lang="fr-FR" b="0" i="1" smtClean="0">
                              <a:solidFill>
                                <a:srgbClr val="00B0F0"/>
                              </a:solidFill>
                              <a:latin typeface="Cambria Math" panose="02040503050406030204" pitchFamily="18" charset="0"/>
                            </a:rPr>
                            <m:t>3</m:t>
                          </m:r>
                        </m:sup>
                      </m:sSup>
                      <m:r>
                        <a:rPr lang="fr-FR" b="0" i="1" smtClean="0">
                          <a:solidFill>
                            <a:srgbClr val="00B0F0"/>
                          </a:solidFill>
                          <a:latin typeface="Cambria Math" panose="02040503050406030204" pitchFamily="18" charset="0"/>
                        </a:rPr>
                        <m:t>=</m:t>
                      </m:r>
                      <m:sSup>
                        <m:sSupPr>
                          <m:ctrlPr>
                            <a:rPr lang="fr-FR" b="0" i="1" smtClean="0">
                              <a:solidFill>
                                <a:srgbClr val="00B0F0"/>
                              </a:solidFill>
                              <a:latin typeface="Cambria Math" panose="02040503050406030204" pitchFamily="18" charset="0"/>
                            </a:rPr>
                          </m:ctrlPr>
                        </m:sSupPr>
                        <m:e>
                          <m:r>
                            <a:rPr lang="fr-FR" b="0" i="1" smtClean="0">
                              <a:solidFill>
                                <a:srgbClr val="00B0F0"/>
                              </a:solidFill>
                              <a:latin typeface="Cambria Math" panose="02040503050406030204" pitchFamily="18" charset="0"/>
                            </a:rPr>
                            <m:t>2</m:t>
                          </m:r>
                        </m:e>
                        <m:sup>
                          <m:r>
                            <a:rPr lang="fr-FR" b="0" i="1" smtClean="0">
                              <a:solidFill>
                                <a:srgbClr val="00B0F0"/>
                              </a:solidFill>
                              <a:latin typeface="Cambria Math" panose="02040503050406030204" pitchFamily="18" charset="0"/>
                            </a:rPr>
                            <m:t>−12</m:t>
                          </m:r>
                        </m:sup>
                      </m:sSup>
                    </m:oMath>
                  </m:oMathPara>
                </a14:m>
                <a:endParaRPr lang="it-IT" dirty="0">
                  <a:solidFill>
                    <a:srgbClr val="00B0F0"/>
                  </a:solidFill>
                </a:endParaRPr>
              </a:p>
            </p:txBody>
          </p:sp>
        </mc:Choice>
        <mc:Fallback>
          <p:sp>
            <p:nvSpPr>
              <p:cNvPr id="5" name="ZoneTexte 4">
                <a:extLst>
                  <a:ext uri="{FF2B5EF4-FFF2-40B4-BE49-F238E27FC236}">
                    <a16:creationId xmlns:a16="http://schemas.microsoft.com/office/drawing/2014/main" id="{E547AADD-4E36-9AF6-115F-F86F6489A718}"/>
                  </a:ext>
                </a:extLst>
              </p:cNvPr>
              <p:cNvSpPr txBox="1">
                <a:spLocks noRot="1" noChangeAspect="1" noMove="1" noResize="1" noEditPoints="1" noAdjustHandles="1" noChangeArrowheads="1" noChangeShapeType="1" noTextEdit="1"/>
              </p:cNvSpPr>
              <p:nvPr/>
            </p:nvSpPr>
            <p:spPr>
              <a:xfrm>
                <a:off x="4465493" y="1659131"/>
                <a:ext cx="1464183" cy="276999"/>
              </a:xfrm>
              <a:prstGeom prst="rect">
                <a:avLst/>
              </a:prstGeom>
              <a:blipFill>
                <a:blip r:embed="rId7"/>
                <a:stretch>
                  <a:fillRect r="-1250" b="-8696"/>
                </a:stretch>
              </a:blipFill>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6" name="ZoneTexte 5">
                <a:extLst>
                  <a:ext uri="{FF2B5EF4-FFF2-40B4-BE49-F238E27FC236}">
                    <a16:creationId xmlns:a16="http://schemas.microsoft.com/office/drawing/2014/main" id="{04CF0AEA-E5E6-5E9F-8D38-7BEB800B3702}"/>
                  </a:ext>
                </a:extLst>
              </p:cNvPr>
              <p:cNvSpPr txBox="1"/>
              <p:nvPr/>
            </p:nvSpPr>
            <p:spPr>
              <a:xfrm>
                <a:off x="6017893" y="5720612"/>
                <a:ext cx="2428357" cy="559705"/>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f>
                        <m:fPr>
                          <m:ctrlPr>
                            <a:rPr lang="fr-FR" b="0" i="1" smtClean="0">
                              <a:solidFill>
                                <a:srgbClr val="00B0F0"/>
                              </a:solidFill>
                              <a:latin typeface="Cambria Math" panose="02040503050406030204" pitchFamily="18" charset="0"/>
                            </a:rPr>
                          </m:ctrlPr>
                        </m:fPr>
                        <m:num>
                          <m:sSup>
                            <m:sSupPr>
                              <m:ctrlPr>
                                <a:rPr lang="fr-FR" b="0" i="1" smtClean="0">
                                  <a:solidFill>
                                    <a:srgbClr val="00B0F0"/>
                                  </a:solidFill>
                                  <a:latin typeface="Cambria Math" panose="02040503050406030204" pitchFamily="18" charset="0"/>
                                </a:rPr>
                              </m:ctrlPr>
                            </m:sSupPr>
                            <m:e>
                              <m:r>
                                <a:rPr lang="fr-FR" b="0" i="1" smtClean="0">
                                  <a:solidFill>
                                    <a:srgbClr val="00B0F0"/>
                                  </a:solidFill>
                                  <a:latin typeface="Cambria Math" panose="02040503050406030204" pitchFamily="18" charset="0"/>
                                </a:rPr>
                                <m:t>10</m:t>
                              </m:r>
                            </m:e>
                            <m:sup>
                              <m:r>
                                <a:rPr lang="fr-FR" b="0" i="1" smtClean="0">
                                  <a:solidFill>
                                    <a:srgbClr val="00B0F0"/>
                                  </a:solidFill>
                                  <a:latin typeface="Cambria Math" panose="02040503050406030204" pitchFamily="18" charset="0"/>
                                </a:rPr>
                                <m:t>−5</m:t>
                              </m:r>
                            </m:sup>
                          </m:sSup>
                        </m:num>
                        <m:den>
                          <m:sSup>
                            <m:sSupPr>
                              <m:ctrlPr>
                                <a:rPr lang="fr-FR" b="0" i="1" smtClean="0">
                                  <a:solidFill>
                                    <a:srgbClr val="00B0F0"/>
                                  </a:solidFill>
                                  <a:latin typeface="Cambria Math" panose="02040503050406030204" pitchFamily="18" charset="0"/>
                                </a:rPr>
                              </m:ctrlPr>
                            </m:sSupPr>
                            <m:e>
                              <m:r>
                                <a:rPr lang="fr-FR" b="0" i="1" smtClean="0">
                                  <a:solidFill>
                                    <a:srgbClr val="00B0F0"/>
                                  </a:solidFill>
                                  <a:latin typeface="Cambria Math" panose="02040503050406030204" pitchFamily="18" charset="0"/>
                                </a:rPr>
                                <m:t>10</m:t>
                              </m:r>
                            </m:e>
                            <m:sup>
                              <m:r>
                                <a:rPr lang="fr-FR" b="0" i="1" smtClean="0">
                                  <a:solidFill>
                                    <a:srgbClr val="00B0F0"/>
                                  </a:solidFill>
                                  <a:latin typeface="Cambria Math" panose="02040503050406030204" pitchFamily="18" charset="0"/>
                                </a:rPr>
                                <m:t>8</m:t>
                              </m:r>
                            </m:sup>
                          </m:sSup>
                        </m:den>
                      </m:f>
                      <m:r>
                        <a:rPr lang="fr-FR" b="0" i="1" smtClean="0">
                          <a:solidFill>
                            <a:srgbClr val="00B0F0"/>
                          </a:solidFill>
                          <a:latin typeface="Cambria Math" panose="02040503050406030204" pitchFamily="18" charset="0"/>
                        </a:rPr>
                        <m:t>=</m:t>
                      </m:r>
                      <m:sSup>
                        <m:sSupPr>
                          <m:ctrlPr>
                            <a:rPr lang="fr-FR" b="0" i="1" smtClean="0">
                              <a:solidFill>
                                <a:srgbClr val="00B0F0"/>
                              </a:solidFill>
                              <a:latin typeface="Cambria Math" panose="02040503050406030204" pitchFamily="18" charset="0"/>
                            </a:rPr>
                          </m:ctrlPr>
                        </m:sSupPr>
                        <m:e>
                          <m:r>
                            <a:rPr lang="fr-FR" b="0" i="1" smtClean="0">
                              <a:solidFill>
                                <a:srgbClr val="00B0F0"/>
                              </a:solidFill>
                              <a:latin typeface="Cambria Math" panose="02040503050406030204" pitchFamily="18" charset="0"/>
                            </a:rPr>
                            <m:t>10</m:t>
                          </m:r>
                        </m:e>
                        <m:sup>
                          <m:r>
                            <a:rPr lang="fr-FR" b="0" i="1" smtClean="0">
                              <a:solidFill>
                                <a:srgbClr val="00B0F0"/>
                              </a:solidFill>
                              <a:latin typeface="Cambria Math" panose="02040503050406030204" pitchFamily="18" charset="0"/>
                            </a:rPr>
                            <m:t>−5−8</m:t>
                          </m:r>
                        </m:sup>
                      </m:sSup>
                      <m:r>
                        <a:rPr lang="fr-FR" b="0" i="1" smtClean="0">
                          <a:solidFill>
                            <a:srgbClr val="00B0F0"/>
                          </a:solidFill>
                          <a:latin typeface="Cambria Math" panose="02040503050406030204" pitchFamily="18" charset="0"/>
                        </a:rPr>
                        <m:t>=</m:t>
                      </m:r>
                      <m:sSup>
                        <m:sSupPr>
                          <m:ctrlPr>
                            <a:rPr lang="fr-FR" b="0" i="1" smtClean="0">
                              <a:solidFill>
                                <a:srgbClr val="00B0F0"/>
                              </a:solidFill>
                              <a:latin typeface="Cambria Math" panose="02040503050406030204" pitchFamily="18" charset="0"/>
                            </a:rPr>
                          </m:ctrlPr>
                        </m:sSupPr>
                        <m:e>
                          <m:r>
                            <a:rPr lang="fr-FR" b="0" i="1" smtClean="0">
                              <a:solidFill>
                                <a:srgbClr val="00B0F0"/>
                              </a:solidFill>
                              <a:latin typeface="Cambria Math" panose="02040503050406030204" pitchFamily="18" charset="0"/>
                            </a:rPr>
                            <m:t>10</m:t>
                          </m:r>
                        </m:e>
                        <m:sup>
                          <m:r>
                            <a:rPr lang="fr-FR" b="0" i="1" smtClean="0">
                              <a:solidFill>
                                <a:srgbClr val="00B0F0"/>
                              </a:solidFill>
                              <a:latin typeface="Cambria Math" panose="02040503050406030204" pitchFamily="18" charset="0"/>
                            </a:rPr>
                            <m:t>−13</m:t>
                          </m:r>
                        </m:sup>
                      </m:sSup>
                    </m:oMath>
                  </m:oMathPara>
                </a14:m>
                <a:endParaRPr lang="it-IT" dirty="0">
                  <a:solidFill>
                    <a:srgbClr val="00B0F0"/>
                  </a:solidFill>
                </a:endParaRPr>
              </a:p>
            </p:txBody>
          </p:sp>
        </mc:Choice>
        <mc:Fallback>
          <p:sp>
            <p:nvSpPr>
              <p:cNvPr id="6" name="ZoneTexte 5">
                <a:extLst>
                  <a:ext uri="{FF2B5EF4-FFF2-40B4-BE49-F238E27FC236}">
                    <a16:creationId xmlns:a16="http://schemas.microsoft.com/office/drawing/2014/main" id="{04CF0AEA-E5E6-5E9F-8D38-7BEB800B3702}"/>
                  </a:ext>
                </a:extLst>
              </p:cNvPr>
              <p:cNvSpPr txBox="1">
                <a:spLocks noRot="1" noChangeAspect="1" noMove="1" noResize="1" noEditPoints="1" noAdjustHandles="1" noChangeArrowheads="1" noChangeShapeType="1" noTextEdit="1"/>
              </p:cNvSpPr>
              <p:nvPr/>
            </p:nvSpPr>
            <p:spPr>
              <a:xfrm>
                <a:off x="6017893" y="5720612"/>
                <a:ext cx="2428357" cy="559705"/>
              </a:xfrm>
              <a:prstGeom prst="rect">
                <a:avLst/>
              </a:prstGeom>
              <a:blipFill>
                <a:blip r:embed="rId8"/>
                <a:stretch>
                  <a:fillRect/>
                </a:stretch>
              </a:blipFill>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7" name="ZoneTexte 6">
                <a:extLst>
                  <a:ext uri="{FF2B5EF4-FFF2-40B4-BE49-F238E27FC236}">
                    <a16:creationId xmlns:a16="http://schemas.microsoft.com/office/drawing/2014/main" id="{704D340D-A78E-8C6C-2713-D2D49E4D29D9}"/>
                  </a:ext>
                </a:extLst>
              </p:cNvPr>
              <p:cNvSpPr txBox="1"/>
              <p:nvPr/>
            </p:nvSpPr>
            <p:spPr>
              <a:xfrm>
                <a:off x="8858864" y="2112785"/>
                <a:ext cx="1949060"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p>
                        <m:sSupPr>
                          <m:ctrlPr>
                            <a:rPr lang="fr-FR" b="0" i="1" smtClean="0">
                              <a:solidFill>
                                <a:srgbClr val="00B0F0"/>
                              </a:solidFill>
                              <a:latin typeface="Cambria Math" panose="02040503050406030204" pitchFamily="18" charset="0"/>
                            </a:rPr>
                          </m:ctrlPr>
                        </m:sSupPr>
                        <m:e>
                          <m:r>
                            <a:rPr lang="fr-FR" b="0" i="1" smtClean="0">
                              <a:solidFill>
                                <a:srgbClr val="00B0F0"/>
                              </a:solidFill>
                              <a:latin typeface="Cambria Math" panose="02040503050406030204" pitchFamily="18" charset="0"/>
                            </a:rPr>
                            <m:t>5</m:t>
                          </m:r>
                        </m:e>
                        <m:sup>
                          <m:r>
                            <a:rPr lang="fr-FR" b="0" i="1" smtClean="0">
                              <a:solidFill>
                                <a:srgbClr val="00B0F0"/>
                              </a:solidFill>
                              <a:latin typeface="Cambria Math" panose="02040503050406030204" pitchFamily="18" charset="0"/>
                            </a:rPr>
                            <m:t>−6</m:t>
                          </m:r>
                        </m:sup>
                      </m:sSup>
                      <m:r>
                        <a:rPr lang="fr-FR" b="0" i="1" smtClean="0">
                          <a:solidFill>
                            <a:srgbClr val="00B0F0"/>
                          </a:solidFill>
                          <a:latin typeface="Cambria Math" panose="02040503050406030204" pitchFamily="18" charset="0"/>
                          <a:ea typeface="Cambria Math" panose="02040503050406030204" pitchFamily="18" charset="0"/>
                        </a:rPr>
                        <m:t>×</m:t>
                      </m:r>
                      <m:sSup>
                        <m:sSupPr>
                          <m:ctrlPr>
                            <a:rPr lang="fr-FR" b="0" i="1" smtClean="0">
                              <a:solidFill>
                                <a:srgbClr val="00B0F0"/>
                              </a:solidFill>
                              <a:latin typeface="Cambria Math" panose="02040503050406030204" pitchFamily="18" charset="0"/>
                              <a:ea typeface="Cambria Math" panose="02040503050406030204" pitchFamily="18" charset="0"/>
                            </a:rPr>
                          </m:ctrlPr>
                        </m:sSupPr>
                        <m:e>
                          <m:r>
                            <a:rPr lang="fr-FR" b="0" i="1" smtClean="0">
                              <a:solidFill>
                                <a:srgbClr val="00B0F0"/>
                              </a:solidFill>
                              <a:latin typeface="Cambria Math" panose="02040503050406030204" pitchFamily="18" charset="0"/>
                              <a:ea typeface="Cambria Math" panose="02040503050406030204" pitchFamily="18" charset="0"/>
                            </a:rPr>
                            <m:t>11</m:t>
                          </m:r>
                        </m:e>
                        <m:sup>
                          <m:r>
                            <a:rPr lang="fr-FR" b="0" i="1" smtClean="0">
                              <a:solidFill>
                                <a:srgbClr val="00B0F0"/>
                              </a:solidFill>
                              <a:latin typeface="Cambria Math" panose="02040503050406030204" pitchFamily="18" charset="0"/>
                              <a:ea typeface="Cambria Math" panose="02040503050406030204" pitchFamily="18" charset="0"/>
                            </a:rPr>
                            <m:t>−6</m:t>
                          </m:r>
                        </m:sup>
                      </m:sSup>
                      <m:r>
                        <a:rPr lang="fr-FR" b="0" i="1" smtClean="0">
                          <a:solidFill>
                            <a:srgbClr val="00B0F0"/>
                          </a:solidFill>
                          <a:latin typeface="Cambria Math" panose="02040503050406030204" pitchFamily="18" charset="0"/>
                          <a:ea typeface="Cambria Math" panose="02040503050406030204" pitchFamily="18" charset="0"/>
                        </a:rPr>
                        <m:t>=</m:t>
                      </m:r>
                      <m:sSup>
                        <m:sSupPr>
                          <m:ctrlPr>
                            <a:rPr lang="fr-FR" b="0" i="1" smtClean="0">
                              <a:solidFill>
                                <a:srgbClr val="00B0F0"/>
                              </a:solidFill>
                              <a:latin typeface="Cambria Math" panose="02040503050406030204" pitchFamily="18" charset="0"/>
                              <a:ea typeface="Cambria Math" panose="02040503050406030204" pitchFamily="18" charset="0"/>
                            </a:rPr>
                          </m:ctrlPr>
                        </m:sSupPr>
                        <m:e>
                          <m:r>
                            <a:rPr lang="fr-FR" b="0" i="1" smtClean="0">
                              <a:solidFill>
                                <a:srgbClr val="00B0F0"/>
                              </a:solidFill>
                              <a:latin typeface="Cambria Math" panose="02040503050406030204" pitchFamily="18" charset="0"/>
                              <a:ea typeface="Cambria Math" panose="02040503050406030204" pitchFamily="18" charset="0"/>
                            </a:rPr>
                            <m:t>55</m:t>
                          </m:r>
                        </m:e>
                        <m:sup>
                          <m:r>
                            <a:rPr lang="fr-FR" b="0" i="1" smtClean="0">
                              <a:solidFill>
                                <a:srgbClr val="00B0F0"/>
                              </a:solidFill>
                              <a:latin typeface="Cambria Math" panose="02040503050406030204" pitchFamily="18" charset="0"/>
                              <a:ea typeface="Cambria Math" panose="02040503050406030204" pitchFamily="18" charset="0"/>
                            </a:rPr>
                            <m:t>−6</m:t>
                          </m:r>
                        </m:sup>
                      </m:sSup>
                    </m:oMath>
                  </m:oMathPara>
                </a14:m>
                <a:endParaRPr lang="it-IT" dirty="0">
                  <a:solidFill>
                    <a:srgbClr val="00B0F0"/>
                  </a:solidFill>
                </a:endParaRPr>
              </a:p>
            </p:txBody>
          </p:sp>
        </mc:Choice>
        <mc:Fallback>
          <p:sp>
            <p:nvSpPr>
              <p:cNvPr id="7" name="ZoneTexte 6">
                <a:extLst>
                  <a:ext uri="{FF2B5EF4-FFF2-40B4-BE49-F238E27FC236}">
                    <a16:creationId xmlns:a16="http://schemas.microsoft.com/office/drawing/2014/main" id="{704D340D-A78E-8C6C-2713-D2D49E4D29D9}"/>
                  </a:ext>
                </a:extLst>
              </p:cNvPr>
              <p:cNvSpPr txBox="1">
                <a:spLocks noRot="1" noChangeAspect="1" noMove="1" noResize="1" noEditPoints="1" noAdjustHandles="1" noChangeArrowheads="1" noChangeShapeType="1" noTextEdit="1"/>
              </p:cNvSpPr>
              <p:nvPr/>
            </p:nvSpPr>
            <p:spPr>
              <a:xfrm>
                <a:off x="8858864" y="2112785"/>
                <a:ext cx="1949060" cy="276999"/>
              </a:xfrm>
              <a:prstGeom prst="rect">
                <a:avLst/>
              </a:prstGeom>
              <a:blipFill>
                <a:blip r:embed="rId9"/>
                <a:stretch>
                  <a:fillRect l="-2500" r="-625" b="-11111"/>
                </a:stretch>
              </a:blipFill>
            </p:spPr>
            <p:txBody>
              <a:bodyPr/>
              <a:lstStyle/>
              <a:p>
                <a:r>
                  <a:rPr lang="it-IT">
                    <a:noFill/>
                  </a:rPr>
                  <a:t> </a:t>
                </a:r>
              </a:p>
            </p:txBody>
          </p:sp>
        </mc:Fallback>
      </mc:AlternateContent>
      <p:cxnSp>
        <p:nvCxnSpPr>
          <p:cNvPr id="9" name="Connecteur droit avec flèche 8">
            <a:extLst>
              <a:ext uri="{FF2B5EF4-FFF2-40B4-BE49-F238E27FC236}">
                <a16:creationId xmlns:a16="http://schemas.microsoft.com/office/drawing/2014/main" id="{98E3CD11-FE71-651B-E785-A2078F298035}"/>
              </a:ext>
            </a:extLst>
          </p:cNvPr>
          <p:cNvCxnSpPr/>
          <p:nvPr/>
        </p:nvCxnSpPr>
        <p:spPr>
          <a:xfrm flipV="1">
            <a:off x="2743301" y="4760187"/>
            <a:ext cx="228499" cy="916354"/>
          </a:xfrm>
          <a:prstGeom prst="straightConnector1">
            <a:avLst/>
          </a:prstGeom>
          <a:ln>
            <a:solidFill>
              <a:srgbClr val="00B0F0"/>
            </a:solidFill>
            <a:tailEnd type="triangle"/>
          </a:ln>
        </p:spPr>
        <p:style>
          <a:lnRef idx="2">
            <a:schemeClr val="accent1"/>
          </a:lnRef>
          <a:fillRef idx="0">
            <a:schemeClr val="accent1"/>
          </a:fillRef>
          <a:effectRef idx="1">
            <a:schemeClr val="accent1"/>
          </a:effectRef>
          <a:fontRef idx="minor">
            <a:schemeClr val="tx1"/>
          </a:fontRef>
        </p:style>
      </p:cxnSp>
      <p:cxnSp>
        <p:nvCxnSpPr>
          <p:cNvPr id="17" name="Connecteur droit avec flèche 16">
            <a:extLst>
              <a:ext uri="{FF2B5EF4-FFF2-40B4-BE49-F238E27FC236}">
                <a16:creationId xmlns:a16="http://schemas.microsoft.com/office/drawing/2014/main" id="{A61869A2-4CC5-6926-629F-FEE2F923B81E}"/>
              </a:ext>
            </a:extLst>
          </p:cNvPr>
          <p:cNvCxnSpPr/>
          <p:nvPr/>
        </p:nvCxnSpPr>
        <p:spPr>
          <a:xfrm>
            <a:off x="5197584" y="2112785"/>
            <a:ext cx="0" cy="974387"/>
          </a:xfrm>
          <a:prstGeom prst="straightConnector1">
            <a:avLst/>
          </a:prstGeom>
          <a:ln>
            <a:solidFill>
              <a:srgbClr val="00B0F0"/>
            </a:solidFill>
            <a:tailEnd type="triangle"/>
          </a:ln>
        </p:spPr>
        <p:style>
          <a:lnRef idx="2">
            <a:schemeClr val="accent1"/>
          </a:lnRef>
          <a:fillRef idx="0">
            <a:schemeClr val="accent1"/>
          </a:fillRef>
          <a:effectRef idx="1">
            <a:schemeClr val="accent1"/>
          </a:effectRef>
          <a:fontRef idx="minor">
            <a:schemeClr val="tx1"/>
          </a:fontRef>
        </p:style>
      </p:cxnSp>
      <p:cxnSp>
        <p:nvCxnSpPr>
          <p:cNvPr id="20" name="Connecteur droit avec flèche 19">
            <a:extLst>
              <a:ext uri="{FF2B5EF4-FFF2-40B4-BE49-F238E27FC236}">
                <a16:creationId xmlns:a16="http://schemas.microsoft.com/office/drawing/2014/main" id="{AD2F50A0-3B49-9EBF-C9B9-B1EDB8FA0C2B}"/>
              </a:ext>
            </a:extLst>
          </p:cNvPr>
          <p:cNvCxnSpPr/>
          <p:nvPr/>
        </p:nvCxnSpPr>
        <p:spPr>
          <a:xfrm flipH="1" flipV="1">
            <a:off x="7232071" y="4760187"/>
            <a:ext cx="326969" cy="960425"/>
          </a:xfrm>
          <a:prstGeom prst="straightConnector1">
            <a:avLst/>
          </a:prstGeom>
          <a:ln>
            <a:solidFill>
              <a:srgbClr val="00B0F0"/>
            </a:solidFill>
            <a:tailEnd type="triangle"/>
          </a:ln>
        </p:spPr>
        <p:style>
          <a:lnRef idx="2">
            <a:schemeClr val="accent1"/>
          </a:lnRef>
          <a:fillRef idx="0">
            <a:schemeClr val="accent1"/>
          </a:fillRef>
          <a:effectRef idx="1">
            <a:schemeClr val="accent1"/>
          </a:effectRef>
          <a:fontRef idx="minor">
            <a:schemeClr val="tx1"/>
          </a:fontRef>
        </p:style>
      </p:cxnSp>
      <p:cxnSp>
        <p:nvCxnSpPr>
          <p:cNvPr id="22" name="Connecteur droit avec flèche 21">
            <a:extLst>
              <a:ext uri="{FF2B5EF4-FFF2-40B4-BE49-F238E27FC236}">
                <a16:creationId xmlns:a16="http://schemas.microsoft.com/office/drawing/2014/main" id="{645B6284-4074-6A2A-F9BF-D25BB47B15D7}"/>
              </a:ext>
            </a:extLst>
          </p:cNvPr>
          <p:cNvCxnSpPr/>
          <p:nvPr/>
        </p:nvCxnSpPr>
        <p:spPr>
          <a:xfrm>
            <a:off x="9479280" y="2599978"/>
            <a:ext cx="0" cy="487194"/>
          </a:xfrm>
          <a:prstGeom prst="straightConnector1">
            <a:avLst/>
          </a:prstGeom>
          <a:ln>
            <a:solidFill>
              <a:srgbClr val="00B0F0"/>
            </a:solidFill>
            <a:tailEnd type="triangle"/>
          </a:ln>
        </p:spPr>
        <p:style>
          <a:lnRef idx="2">
            <a:schemeClr val="accent1"/>
          </a:lnRef>
          <a:fillRef idx="0">
            <a:schemeClr val="accent1"/>
          </a:fillRef>
          <a:effectRef idx="1">
            <a:schemeClr val="accent1"/>
          </a:effectRef>
          <a:fontRef idx="minor">
            <a:schemeClr val="tx1"/>
          </a:fontRef>
        </p:style>
      </p:cxnSp>
      <p:sp>
        <p:nvSpPr>
          <p:cNvPr id="23" name="Ellipse 22">
            <a:extLst>
              <a:ext uri="{FF2B5EF4-FFF2-40B4-BE49-F238E27FC236}">
                <a16:creationId xmlns:a16="http://schemas.microsoft.com/office/drawing/2014/main" id="{ED3573AF-B8E4-E83C-CDAF-16EAE4BB8F3C}"/>
              </a:ext>
            </a:extLst>
          </p:cNvPr>
          <p:cNvSpPr/>
          <p:nvPr/>
        </p:nvSpPr>
        <p:spPr>
          <a:xfrm>
            <a:off x="6273038" y="2599978"/>
            <a:ext cx="1910839" cy="2160209"/>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644532291"/>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399E09-AFCA-89BA-7092-8366205FD462}"/>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6BD6CEAA-C391-27B6-FB0A-35231D59231E}"/>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n°6</a:t>
            </a:r>
            <a:endParaRPr lang="it-IT" sz="2400" dirty="0">
              <a:latin typeface="Arial Black" panose="020B0A04020102020204" pitchFamily="34" charset="0"/>
            </a:endParaRPr>
          </a:p>
        </p:txBody>
      </p:sp>
      <p:pic>
        <p:nvPicPr>
          <p:cNvPr id="3" name="Image 2" descr="JM-creativecommons">
            <a:hlinkClick r:id="rId3" tgtFrame="&quot;_blank&quot;"/>
            <a:extLst>
              <a:ext uri="{FF2B5EF4-FFF2-40B4-BE49-F238E27FC236}">
                <a16:creationId xmlns:a16="http://schemas.microsoft.com/office/drawing/2014/main" id="{41493873-C089-B0E4-D255-58455FDA461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mc:AlternateContent xmlns:mc="http://schemas.openxmlformats.org/markup-compatibility/2006" xmlns:a14="http://schemas.microsoft.com/office/drawing/2010/main">
        <mc:Choice Requires="a14">
          <p:sp>
            <p:nvSpPr>
              <p:cNvPr id="2" name="ZoneTexte 1">
                <a:extLst>
                  <a:ext uri="{FF2B5EF4-FFF2-40B4-BE49-F238E27FC236}">
                    <a16:creationId xmlns:a16="http://schemas.microsoft.com/office/drawing/2014/main" id="{EE11ED16-A045-D54E-FFB9-056BC3267DDB}"/>
                  </a:ext>
                </a:extLst>
              </p:cNvPr>
              <p:cNvSpPr txBox="1"/>
              <p:nvPr/>
            </p:nvSpPr>
            <p:spPr>
              <a:xfrm>
                <a:off x="2507153" y="1666228"/>
                <a:ext cx="7174644" cy="707886"/>
              </a:xfrm>
              <a:prstGeom prst="rect">
                <a:avLst/>
              </a:prstGeom>
              <a:noFill/>
            </p:spPr>
            <p:txBody>
              <a:bodyPr wrap="square" rtlCol="0">
                <a:spAutoFit/>
              </a:bodyPr>
              <a:lstStyle/>
              <a:p>
                <a:r>
                  <a:rPr lang="fr-FR" sz="2000" dirty="0">
                    <a:latin typeface="Arial" panose="020B0604020202020204" pitchFamily="34" charset="0"/>
                    <a:cs typeface="Arial" panose="020B0604020202020204" pitchFamily="34" charset="0"/>
                  </a:rPr>
                  <a:t>L’épaisseur d’une feuille de papier est égale à </a:t>
                </a:r>
                <a14:m>
                  <m:oMath xmlns:m="http://schemas.openxmlformats.org/officeDocument/2006/math">
                    <m:r>
                      <a:rPr lang="fr-FR" sz="2000" b="0" i="1" smtClean="0">
                        <a:latin typeface="Cambria Math" panose="02040503050406030204" pitchFamily="18" charset="0"/>
                        <a:cs typeface="Arial" panose="020B0604020202020204" pitchFamily="34" charset="0"/>
                      </a:rPr>
                      <m:t>70</m:t>
                    </m:r>
                    <m:r>
                      <a:rPr lang="fr-FR" sz="2000" b="0" i="1" smtClean="0">
                        <a:latin typeface="Cambria Math" panose="02040503050406030204" pitchFamily="18" charset="0"/>
                        <a:ea typeface="Cambria Math" panose="02040503050406030204" pitchFamily="18" charset="0"/>
                        <a:cs typeface="Arial" panose="020B0604020202020204" pitchFamily="34" charset="0"/>
                      </a:rPr>
                      <m:t>×</m:t>
                    </m:r>
                    <m:sSup>
                      <m:sSupPr>
                        <m:ctrlPr>
                          <a:rPr lang="fr-FR" sz="2000" b="0" i="1" smtClean="0">
                            <a:latin typeface="Cambria Math" panose="02040503050406030204" pitchFamily="18" charset="0"/>
                            <a:ea typeface="Cambria Math" panose="02040503050406030204" pitchFamily="18" charset="0"/>
                            <a:cs typeface="Arial" panose="020B0604020202020204" pitchFamily="34" charset="0"/>
                          </a:rPr>
                        </m:ctrlPr>
                      </m:sSupPr>
                      <m:e>
                        <m:r>
                          <a:rPr lang="fr-FR" sz="2000" b="0" i="1" smtClean="0">
                            <a:latin typeface="Cambria Math" panose="02040503050406030204" pitchFamily="18" charset="0"/>
                            <a:ea typeface="Cambria Math" panose="02040503050406030204" pitchFamily="18" charset="0"/>
                            <a:cs typeface="Arial" panose="020B0604020202020204" pitchFamily="34" charset="0"/>
                          </a:rPr>
                          <m:t>10</m:t>
                        </m:r>
                      </m:e>
                      <m:sup>
                        <m:r>
                          <a:rPr lang="fr-FR" sz="2000" b="0" i="1" smtClean="0">
                            <a:latin typeface="Cambria Math" panose="02040503050406030204" pitchFamily="18" charset="0"/>
                            <a:ea typeface="Cambria Math" panose="02040503050406030204" pitchFamily="18" charset="0"/>
                            <a:cs typeface="Arial" panose="020B0604020202020204" pitchFamily="34" charset="0"/>
                          </a:rPr>
                          <m:t>−3</m:t>
                        </m:r>
                      </m:sup>
                    </m:sSup>
                  </m:oMath>
                </a14:m>
                <a:r>
                  <a:rPr lang="fr-FR" sz="2000" dirty="0">
                    <a:latin typeface="Arial" panose="020B0604020202020204" pitchFamily="34" charset="0"/>
                    <a:cs typeface="Arial" panose="020B0604020202020204" pitchFamily="34" charset="0"/>
                  </a:rPr>
                  <a:t> </a:t>
                </a:r>
                <a:r>
                  <a:rPr lang="fr-FR" sz="2000" dirty="0" err="1">
                    <a:latin typeface="Arial" panose="020B0604020202020204" pitchFamily="34" charset="0"/>
                    <a:cs typeface="Arial" panose="020B0604020202020204" pitchFamily="34" charset="0"/>
                  </a:rPr>
                  <a:t>mm.</a:t>
                </a:r>
                <a:r>
                  <a:rPr lang="fr-FR" sz="2000" dirty="0">
                    <a:latin typeface="Arial" panose="020B0604020202020204" pitchFamily="34" charset="0"/>
                    <a:cs typeface="Arial" panose="020B0604020202020204" pitchFamily="34" charset="0"/>
                  </a:rPr>
                  <a:t> </a:t>
                </a:r>
              </a:p>
              <a:p>
                <a:r>
                  <a:rPr lang="fr-FR" sz="2000" dirty="0">
                    <a:latin typeface="Arial" panose="020B0604020202020204" pitchFamily="34" charset="0"/>
                    <a:cs typeface="Arial" panose="020B0604020202020204" pitchFamily="34" charset="0"/>
                  </a:rPr>
                  <a:t>L’épaisseur d’une pile de 2 000 feuilles est égale à : </a:t>
                </a:r>
              </a:p>
            </p:txBody>
          </p:sp>
        </mc:Choice>
        <mc:Fallback xmlns="">
          <p:sp>
            <p:nvSpPr>
              <p:cNvPr id="2" name="ZoneTexte 1">
                <a:extLst>
                  <a:ext uri="{FF2B5EF4-FFF2-40B4-BE49-F238E27FC236}">
                    <a16:creationId xmlns:a16="http://schemas.microsoft.com/office/drawing/2014/main" id="{C0267227-9B17-9621-F127-54AF9010A5DA}"/>
                  </a:ext>
                </a:extLst>
              </p:cNvPr>
              <p:cNvSpPr txBox="1">
                <a:spLocks noRot="1" noChangeAspect="1" noMove="1" noResize="1" noEditPoints="1" noAdjustHandles="1" noChangeArrowheads="1" noChangeShapeType="1" noTextEdit="1"/>
              </p:cNvSpPr>
              <p:nvPr/>
            </p:nvSpPr>
            <p:spPr>
              <a:xfrm>
                <a:off x="2507153" y="1666228"/>
                <a:ext cx="7174644" cy="707886"/>
              </a:xfrm>
              <a:prstGeom prst="rect">
                <a:avLst/>
              </a:prstGeom>
              <a:blipFill>
                <a:blip r:embed="rId5"/>
                <a:stretch>
                  <a:fillRect l="-850" t="-3448" b="-15517"/>
                </a:stretch>
              </a:blipFill>
            </p:spPr>
            <p:txBody>
              <a:bodyPr/>
              <a:lstStyle/>
              <a:p>
                <a:r>
                  <a:rPr lang="it-IT">
                    <a:noFill/>
                  </a:rPr>
                  <a:t> </a:t>
                </a:r>
              </a:p>
            </p:txBody>
          </p:sp>
        </mc:Fallback>
      </mc:AlternateContent>
      <p:graphicFrame>
        <p:nvGraphicFramePr>
          <p:cNvPr id="4" name="Tableau 3">
            <a:extLst>
              <a:ext uri="{FF2B5EF4-FFF2-40B4-BE49-F238E27FC236}">
                <a16:creationId xmlns:a16="http://schemas.microsoft.com/office/drawing/2014/main" id="{67C71A5A-02C4-2F56-8E1E-49710A32C303}"/>
              </a:ext>
            </a:extLst>
          </p:cNvPr>
          <p:cNvGraphicFramePr>
            <a:graphicFrameLocks noGrp="1"/>
          </p:cNvGraphicFramePr>
          <p:nvPr/>
        </p:nvGraphicFramePr>
        <p:xfrm>
          <a:off x="2030475" y="3681532"/>
          <a:ext cx="8128000" cy="1673015"/>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302175">
                <a:tc>
                  <a:txBody>
                    <a:bodyPr/>
                    <a:lstStyle/>
                    <a:p>
                      <a:pPr algn="ctr"/>
                      <a:r>
                        <a:rPr lang="fr-FR" dirty="0"/>
                        <a:t>140 cm</a:t>
                      </a:r>
                      <a:endParaRPr lang="it-IT" dirty="0"/>
                    </a:p>
                  </a:txBody>
                  <a:tcPr anchor="ctr"/>
                </a:tc>
                <a:tc>
                  <a:txBody>
                    <a:bodyPr/>
                    <a:lstStyle/>
                    <a:p>
                      <a:pPr algn="ctr"/>
                      <a:r>
                        <a:rPr lang="fr-FR" dirty="0"/>
                        <a:t>14 mm</a:t>
                      </a:r>
                      <a:endParaRPr lang="it-IT" dirty="0"/>
                    </a:p>
                  </a:txBody>
                  <a:tcPr anchor="ctr"/>
                </a:tc>
                <a:tc>
                  <a:txBody>
                    <a:bodyPr/>
                    <a:lstStyle/>
                    <a:p>
                      <a:pPr algn="ctr"/>
                      <a:r>
                        <a:rPr lang="fr-FR" dirty="0"/>
                        <a:t>14 cm</a:t>
                      </a:r>
                      <a:endParaRPr lang="it-IT" dirty="0"/>
                    </a:p>
                  </a:txBody>
                  <a:tcPr anchor="ctr"/>
                </a:tc>
                <a:tc>
                  <a:txBody>
                    <a:bodyPr/>
                    <a:lstStyle/>
                    <a:p>
                      <a:pPr algn="ctr"/>
                      <a:r>
                        <a:rPr lang="fr-FR" b="0" i="0" dirty="0">
                          <a:latin typeface="+mj-lt"/>
                        </a:rPr>
                        <a:t>72 cm</a:t>
                      </a:r>
                      <a:endParaRPr lang="it-IT" dirty="0"/>
                    </a:p>
                  </a:txBody>
                  <a:tcPr anchor="ctr"/>
                </a:tc>
                <a:extLst>
                  <a:ext uri="{0D108BD9-81ED-4DB2-BD59-A6C34878D82A}">
                    <a16:rowId xmlns:a16="http://schemas.microsoft.com/office/drawing/2014/main" val="1073051623"/>
                  </a:ext>
                </a:extLst>
              </a:tr>
            </a:tbl>
          </a:graphicData>
        </a:graphic>
      </p:graphicFrame>
      <p:sp>
        <p:nvSpPr>
          <p:cNvPr id="5" name="ZoneTexte 4">
            <a:extLst>
              <a:ext uri="{FF2B5EF4-FFF2-40B4-BE49-F238E27FC236}">
                <a16:creationId xmlns:a16="http://schemas.microsoft.com/office/drawing/2014/main" id="{83713945-1D95-070A-3FEE-A54EB5835391}"/>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6A8BCE5D-1500-6354-DF27-8EA3D52020A9}"/>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7" name="ZoneTexte 6">
                <a:extLst>
                  <a:ext uri="{FF2B5EF4-FFF2-40B4-BE49-F238E27FC236}">
                    <a16:creationId xmlns:a16="http://schemas.microsoft.com/office/drawing/2014/main" id="{01132DEE-11E7-0BCE-FDED-00D3F818D194}"/>
                  </a:ext>
                </a:extLst>
              </p:cNvPr>
              <p:cNvSpPr txBox="1"/>
              <p:nvPr/>
            </p:nvSpPr>
            <p:spPr>
              <a:xfrm>
                <a:off x="2452548" y="2750823"/>
                <a:ext cx="7283853" cy="276999"/>
              </a:xfrm>
              <a:prstGeom prst="rect">
                <a:avLst/>
              </a:prstGeom>
              <a:noFill/>
            </p:spPr>
            <p:txBody>
              <a:bodyPr wrap="none" lIns="0" tIns="0" rIns="0" bIns="0" rtlCol="0">
                <a:spAutoFit/>
              </a:bodyPr>
              <a:lstStyle/>
              <a:p>
                <a14:m>
                  <m:oMath xmlns:m="http://schemas.openxmlformats.org/officeDocument/2006/math">
                    <m:r>
                      <a:rPr lang="fr-FR" b="0" i="1" smtClean="0">
                        <a:solidFill>
                          <a:srgbClr val="00B0F0"/>
                        </a:solidFill>
                        <a:latin typeface="Cambria Math" panose="02040503050406030204" pitchFamily="18" charset="0"/>
                      </a:rPr>
                      <m:t>2 000 </m:t>
                    </m:r>
                    <m:r>
                      <a:rPr lang="fr-FR" b="0" i="1" smtClean="0">
                        <a:solidFill>
                          <a:srgbClr val="00B0F0"/>
                        </a:solidFill>
                        <a:latin typeface="Cambria Math" panose="02040503050406030204" pitchFamily="18" charset="0"/>
                        <a:ea typeface="Cambria Math" panose="02040503050406030204" pitchFamily="18" charset="0"/>
                      </a:rPr>
                      <m:t>×70 ×</m:t>
                    </m:r>
                    <m:sSup>
                      <m:sSupPr>
                        <m:ctrlPr>
                          <a:rPr lang="fr-FR" b="0" i="1" smtClean="0">
                            <a:solidFill>
                              <a:srgbClr val="00B0F0"/>
                            </a:solidFill>
                            <a:latin typeface="Cambria Math" panose="02040503050406030204" pitchFamily="18" charset="0"/>
                            <a:ea typeface="Cambria Math" panose="02040503050406030204" pitchFamily="18" charset="0"/>
                          </a:rPr>
                        </m:ctrlPr>
                      </m:sSupPr>
                      <m:e>
                        <m:r>
                          <a:rPr lang="fr-FR" b="0" i="1" smtClean="0">
                            <a:solidFill>
                              <a:srgbClr val="00B0F0"/>
                            </a:solidFill>
                            <a:latin typeface="Cambria Math" panose="02040503050406030204" pitchFamily="18" charset="0"/>
                            <a:ea typeface="Cambria Math" panose="02040503050406030204" pitchFamily="18" charset="0"/>
                          </a:rPr>
                          <m:t>10</m:t>
                        </m:r>
                      </m:e>
                      <m:sup>
                        <m:r>
                          <a:rPr lang="fr-FR" b="0" i="1" smtClean="0">
                            <a:solidFill>
                              <a:srgbClr val="00B0F0"/>
                            </a:solidFill>
                            <a:latin typeface="Cambria Math" panose="02040503050406030204" pitchFamily="18" charset="0"/>
                            <a:ea typeface="Cambria Math" panose="02040503050406030204" pitchFamily="18" charset="0"/>
                          </a:rPr>
                          <m:t>−3</m:t>
                        </m:r>
                      </m:sup>
                    </m:sSup>
                    <m:r>
                      <a:rPr lang="fr-FR" b="0" i="1" smtClean="0">
                        <a:solidFill>
                          <a:srgbClr val="00B0F0"/>
                        </a:solidFill>
                        <a:latin typeface="Cambria Math" panose="02040503050406030204" pitchFamily="18" charset="0"/>
                        <a:ea typeface="Cambria Math" panose="02040503050406030204" pitchFamily="18" charset="0"/>
                      </a:rPr>
                      <m:t>=2×</m:t>
                    </m:r>
                    <m:sSup>
                      <m:sSupPr>
                        <m:ctrlPr>
                          <a:rPr lang="fr-FR" b="0" i="1" smtClean="0">
                            <a:solidFill>
                              <a:srgbClr val="00B0F0"/>
                            </a:solidFill>
                            <a:latin typeface="Cambria Math" panose="02040503050406030204" pitchFamily="18" charset="0"/>
                            <a:ea typeface="Cambria Math" panose="02040503050406030204" pitchFamily="18" charset="0"/>
                          </a:rPr>
                        </m:ctrlPr>
                      </m:sSupPr>
                      <m:e>
                        <m:r>
                          <a:rPr lang="fr-FR" b="0" i="1" smtClean="0">
                            <a:solidFill>
                              <a:srgbClr val="00B0F0"/>
                            </a:solidFill>
                            <a:latin typeface="Cambria Math" panose="02040503050406030204" pitchFamily="18" charset="0"/>
                            <a:ea typeface="Cambria Math" panose="02040503050406030204" pitchFamily="18" charset="0"/>
                          </a:rPr>
                          <m:t>10</m:t>
                        </m:r>
                      </m:e>
                      <m:sup>
                        <m:r>
                          <a:rPr lang="fr-FR" b="0" i="1" smtClean="0">
                            <a:solidFill>
                              <a:srgbClr val="00B0F0"/>
                            </a:solidFill>
                            <a:latin typeface="Cambria Math" panose="02040503050406030204" pitchFamily="18" charset="0"/>
                            <a:ea typeface="Cambria Math" panose="02040503050406030204" pitchFamily="18" charset="0"/>
                          </a:rPr>
                          <m:t>3</m:t>
                        </m:r>
                      </m:sup>
                    </m:sSup>
                    <m:r>
                      <a:rPr lang="fr-FR" b="0" i="1" smtClean="0">
                        <a:solidFill>
                          <a:srgbClr val="00B0F0"/>
                        </a:solidFill>
                        <a:latin typeface="Cambria Math" panose="02040503050406030204" pitchFamily="18" charset="0"/>
                        <a:ea typeface="Cambria Math" panose="02040503050406030204" pitchFamily="18" charset="0"/>
                      </a:rPr>
                      <m:t>×70×</m:t>
                    </m:r>
                    <m:sSup>
                      <m:sSupPr>
                        <m:ctrlPr>
                          <a:rPr lang="fr-FR" b="0" i="1" smtClean="0">
                            <a:solidFill>
                              <a:srgbClr val="00B0F0"/>
                            </a:solidFill>
                            <a:latin typeface="Cambria Math" panose="02040503050406030204" pitchFamily="18" charset="0"/>
                            <a:ea typeface="Cambria Math" panose="02040503050406030204" pitchFamily="18" charset="0"/>
                          </a:rPr>
                        </m:ctrlPr>
                      </m:sSupPr>
                      <m:e>
                        <m:r>
                          <a:rPr lang="fr-FR" b="0" i="1" smtClean="0">
                            <a:solidFill>
                              <a:srgbClr val="00B0F0"/>
                            </a:solidFill>
                            <a:latin typeface="Cambria Math" panose="02040503050406030204" pitchFamily="18" charset="0"/>
                            <a:ea typeface="Cambria Math" panose="02040503050406030204" pitchFamily="18" charset="0"/>
                          </a:rPr>
                          <m:t>10</m:t>
                        </m:r>
                      </m:e>
                      <m:sup>
                        <m:r>
                          <a:rPr lang="fr-FR" b="0" i="1" smtClean="0">
                            <a:solidFill>
                              <a:srgbClr val="00B0F0"/>
                            </a:solidFill>
                            <a:latin typeface="Cambria Math" panose="02040503050406030204" pitchFamily="18" charset="0"/>
                            <a:ea typeface="Cambria Math" panose="02040503050406030204" pitchFamily="18" charset="0"/>
                          </a:rPr>
                          <m:t>−3</m:t>
                        </m:r>
                      </m:sup>
                    </m:sSup>
                    <m:r>
                      <a:rPr lang="fr-FR" b="0" i="1" smtClean="0">
                        <a:solidFill>
                          <a:srgbClr val="00B0F0"/>
                        </a:solidFill>
                        <a:latin typeface="Cambria Math" panose="02040503050406030204" pitchFamily="18" charset="0"/>
                        <a:ea typeface="Cambria Math" panose="02040503050406030204" pitchFamily="18" charset="0"/>
                      </a:rPr>
                      <m:t>=2×70=140</m:t>
                    </m:r>
                  </m:oMath>
                </a14:m>
                <a:r>
                  <a:rPr lang="it-IT" dirty="0"/>
                  <a:t> </a:t>
                </a:r>
                <a:r>
                  <a:rPr lang="it-IT" dirty="0">
                    <a:solidFill>
                      <a:srgbClr val="00B0F0"/>
                    </a:solidFill>
                  </a:rPr>
                  <a:t>mm </a:t>
                </a:r>
                <a14:m>
                  <m:oMath xmlns:m="http://schemas.openxmlformats.org/officeDocument/2006/math">
                    <m:r>
                      <a:rPr lang="fr-FR" b="0" i="1" smtClean="0">
                        <a:solidFill>
                          <a:srgbClr val="00B0F0"/>
                        </a:solidFill>
                        <a:latin typeface="Cambria Math" panose="02040503050406030204" pitchFamily="18" charset="0"/>
                      </a:rPr>
                      <m:t>=14</m:t>
                    </m:r>
                  </m:oMath>
                </a14:m>
                <a:r>
                  <a:rPr lang="it-IT" dirty="0">
                    <a:solidFill>
                      <a:srgbClr val="00B0F0"/>
                    </a:solidFill>
                  </a:rPr>
                  <a:t> cm</a:t>
                </a:r>
                <a:endParaRPr lang="it-IT" dirty="0"/>
              </a:p>
            </p:txBody>
          </p:sp>
        </mc:Choice>
        <mc:Fallback>
          <p:sp>
            <p:nvSpPr>
              <p:cNvPr id="7" name="ZoneTexte 6">
                <a:extLst>
                  <a:ext uri="{FF2B5EF4-FFF2-40B4-BE49-F238E27FC236}">
                    <a16:creationId xmlns:a16="http://schemas.microsoft.com/office/drawing/2014/main" id="{01132DEE-11E7-0BCE-FDED-00D3F818D194}"/>
                  </a:ext>
                </a:extLst>
              </p:cNvPr>
              <p:cNvSpPr txBox="1">
                <a:spLocks noRot="1" noChangeAspect="1" noMove="1" noResize="1" noEditPoints="1" noAdjustHandles="1" noChangeArrowheads="1" noChangeShapeType="1" noTextEdit="1"/>
              </p:cNvSpPr>
              <p:nvPr/>
            </p:nvSpPr>
            <p:spPr>
              <a:xfrm>
                <a:off x="2452548" y="2750823"/>
                <a:ext cx="7283853" cy="276999"/>
              </a:xfrm>
              <a:prstGeom prst="rect">
                <a:avLst/>
              </a:prstGeom>
              <a:blipFill>
                <a:blip r:embed="rId6"/>
                <a:stretch>
                  <a:fillRect l="-1088" t="-26087" r="-1004" b="-52174"/>
                </a:stretch>
              </a:blipFill>
            </p:spPr>
            <p:txBody>
              <a:bodyPr/>
              <a:lstStyle/>
              <a:p>
                <a:r>
                  <a:rPr lang="it-IT">
                    <a:noFill/>
                  </a:rPr>
                  <a:t> </a:t>
                </a:r>
              </a:p>
            </p:txBody>
          </p:sp>
        </mc:Fallback>
      </mc:AlternateContent>
      <p:sp>
        <p:nvSpPr>
          <p:cNvPr id="8" name="Ellipse 7">
            <a:extLst>
              <a:ext uri="{FF2B5EF4-FFF2-40B4-BE49-F238E27FC236}">
                <a16:creationId xmlns:a16="http://schemas.microsoft.com/office/drawing/2014/main" id="{5476948D-0158-C924-C6A3-C96EB995E143}"/>
              </a:ext>
            </a:extLst>
          </p:cNvPr>
          <p:cNvSpPr/>
          <p:nvPr/>
        </p:nvSpPr>
        <p:spPr>
          <a:xfrm>
            <a:off x="6294120" y="3276600"/>
            <a:ext cx="1676400" cy="2270760"/>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959392398"/>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211703-AEEB-E5A2-11F3-32C34853E8D0}"/>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CE4D982F-5E54-DC3D-F37A-4AF54F494A9A}"/>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n°7</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84B8CE7F-AAA0-4920-AA98-BFA07E694029}"/>
              </a:ext>
            </a:extLst>
          </p:cNvPr>
          <p:cNvSpPr txBox="1"/>
          <p:nvPr/>
        </p:nvSpPr>
        <p:spPr>
          <a:xfrm>
            <a:off x="3937345" y="1165459"/>
            <a:ext cx="4314258" cy="400110"/>
          </a:xfrm>
          <a:prstGeom prst="rect">
            <a:avLst/>
          </a:prstGeom>
          <a:noFill/>
        </p:spPr>
        <p:txBody>
          <a:bodyPr wrap="none" rtlCol="0">
            <a:spAutoFit/>
          </a:bodyPr>
          <a:lstStyle/>
          <a:p>
            <a:r>
              <a:rPr lang="fr-FR" sz="2000" dirty="0">
                <a:latin typeface="Arial" panose="020B0604020202020204" pitchFamily="34" charset="0"/>
                <a:cs typeface="Arial" panose="020B0604020202020204" pitchFamily="34" charset="0"/>
              </a:rPr>
              <a:t>Voici quatre planètes et leur masse. </a:t>
            </a:r>
          </a:p>
        </p:txBody>
      </p:sp>
      <p:graphicFrame>
        <p:nvGraphicFramePr>
          <p:cNvPr id="16" name="Tableau 15">
            <a:extLst>
              <a:ext uri="{FF2B5EF4-FFF2-40B4-BE49-F238E27FC236}">
                <a16:creationId xmlns:a16="http://schemas.microsoft.com/office/drawing/2014/main" id="{9FCC3FD0-7658-955B-44BE-8F715996A71D}"/>
              </a:ext>
            </a:extLst>
          </p:cNvPr>
          <p:cNvGraphicFramePr>
            <a:graphicFrameLocks noGrp="1"/>
          </p:cNvGraphicFramePr>
          <p:nvPr/>
        </p:nvGraphicFramePr>
        <p:xfrm>
          <a:off x="2030473" y="4719754"/>
          <a:ext cx="8128000" cy="74168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r>
                        <a:rPr lang="fr-FR" dirty="0">
                          <a:latin typeface="Arial" panose="020B0604020202020204" pitchFamily="34" charset="0"/>
                          <a:cs typeface="Arial" panose="020B0604020202020204" pitchFamily="34" charset="0"/>
                        </a:rPr>
                        <a:t>Terre</a:t>
                      </a:r>
                      <a:endParaRPr lang="it-IT" dirty="0">
                        <a:latin typeface="Arial" panose="020B0604020202020204" pitchFamily="34" charset="0"/>
                        <a:cs typeface="Arial" panose="020B0604020202020204" pitchFamily="34" charset="0"/>
                      </a:endParaRPr>
                    </a:p>
                  </a:txBody>
                  <a:tcPr anchor="ctr"/>
                </a:tc>
                <a:tc>
                  <a:txBody>
                    <a:bodyPr/>
                    <a:lstStyle/>
                    <a:p>
                      <a:pPr algn="ctr"/>
                      <a:r>
                        <a:rPr lang="fr-FR" dirty="0">
                          <a:latin typeface="Arial" panose="020B0604020202020204" pitchFamily="34" charset="0"/>
                          <a:cs typeface="Arial" panose="020B0604020202020204" pitchFamily="34" charset="0"/>
                        </a:rPr>
                        <a:t>Mercure</a:t>
                      </a:r>
                      <a:endParaRPr lang="it-IT" dirty="0">
                        <a:latin typeface="Arial" panose="020B0604020202020204" pitchFamily="34" charset="0"/>
                        <a:cs typeface="Arial" panose="020B0604020202020204" pitchFamily="34" charset="0"/>
                      </a:endParaRPr>
                    </a:p>
                  </a:txBody>
                  <a:tcPr anchor="ctr"/>
                </a:tc>
                <a:tc>
                  <a:txBody>
                    <a:bodyPr/>
                    <a:lstStyle/>
                    <a:p>
                      <a:pPr algn="ctr"/>
                      <a:r>
                        <a:rPr lang="fr-FR" dirty="0">
                          <a:latin typeface="Arial" panose="020B0604020202020204" pitchFamily="34" charset="0"/>
                          <a:cs typeface="Arial" panose="020B0604020202020204" pitchFamily="34" charset="0"/>
                        </a:rPr>
                        <a:t>Vénus</a:t>
                      </a:r>
                      <a:endParaRPr lang="it-IT" dirty="0">
                        <a:latin typeface="Arial" panose="020B0604020202020204" pitchFamily="34" charset="0"/>
                        <a:cs typeface="Arial" panose="020B0604020202020204" pitchFamily="34" charset="0"/>
                      </a:endParaRPr>
                    </a:p>
                  </a:txBody>
                  <a:tcPr anchor="ctr"/>
                </a:tc>
                <a:tc>
                  <a:txBody>
                    <a:bodyPr/>
                    <a:lstStyle/>
                    <a:p>
                      <a:pPr algn="ctr"/>
                      <a:r>
                        <a:rPr lang="fr-FR" dirty="0">
                          <a:latin typeface="Arial" panose="020B0604020202020204" pitchFamily="34" charset="0"/>
                          <a:cs typeface="Arial" panose="020B0604020202020204" pitchFamily="34" charset="0"/>
                        </a:rPr>
                        <a:t>Mars</a:t>
                      </a:r>
                      <a:endParaRPr lang="it-IT"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073051623"/>
                  </a:ext>
                </a:extLst>
              </a:tr>
            </a:tbl>
          </a:graphicData>
        </a:graphic>
      </p:graphicFrame>
      <p:pic>
        <p:nvPicPr>
          <p:cNvPr id="3" name="Image 2" descr="JM-creativecommons">
            <a:hlinkClick r:id="rId3" tgtFrame="&quot;_blank&quot;"/>
            <a:extLst>
              <a:ext uri="{FF2B5EF4-FFF2-40B4-BE49-F238E27FC236}">
                <a16:creationId xmlns:a16="http://schemas.microsoft.com/office/drawing/2014/main" id="{7DCBC123-5FD5-5E40-83AF-4D8BEA4FF9C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2" name="ZoneTexte 1">
            <a:extLst>
              <a:ext uri="{FF2B5EF4-FFF2-40B4-BE49-F238E27FC236}">
                <a16:creationId xmlns:a16="http://schemas.microsoft.com/office/drawing/2014/main" id="{B7E73FA9-9B72-092C-4EC0-0CEC91F3C5B4}"/>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graphicFrame>
            <p:nvGraphicFramePr>
              <p:cNvPr id="5" name="Tableau 4">
                <a:extLst>
                  <a:ext uri="{FF2B5EF4-FFF2-40B4-BE49-F238E27FC236}">
                    <a16:creationId xmlns:a16="http://schemas.microsoft.com/office/drawing/2014/main" id="{51776D70-B3CB-2340-729E-B66409892F7B}"/>
                  </a:ext>
                </a:extLst>
              </p:cNvPr>
              <p:cNvGraphicFramePr>
                <a:graphicFrameLocks noGrp="1"/>
              </p:cNvGraphicFramePr>
              <p:nvPr/>
            </p:nvGraphicFramePr>
            <p:xfrm>
              <a:off x="4460574" y="2073727"/>
              <a:ext cx="3267801" cy="1483360"/>
            </p:xfrm>
            <a:graphic>
              <a:graphicData uri="http://schemas.openxmlformats.org/drawingml/2006/table">
                <a:tbl>
                  <a:tblPr firstRow="1" bandRow="1">
                    <a:tableStyleId>{5C22544A-7EE6-4342-B048-85BDC9FD1C3A}</a:tableStyleId>
                  </a:tblPr>
                  <a:tblGrid>
                    <a:gridCol w="1003071">
                      <a:extLst>
                        <a:ext uri="{9D8B030D-6E8A-4147-A177-3AD203B41FA5}">
                          <a16:colId xmlns:a16="http://schemas.microsoft.com/office/drawing/2014/main" val="1249891765"/>
                        </a:ext>
                      </a:extLst>
                    </a:gridCol>
                    <a:gridCol w="2264730">
                      <a:extLst>
                        <a:ext uri="{9D8B030D-6E8A-4147-A177-3AD203B41FA5}">
                          <a16:colId xmlns:a16="http://schemas.microsoft.com/office/drawing/2014/main" val="2692540813"/>
                        </a:ext>
                      </a:extLst>
                    </a:gridCol>
                  </a:tblGrid>
                  <a:tr h="370840">
                    <a:tc>
                      <a:txBody>
                        <a:bodyPr/>
                        <a:lstStyle/>
                        <a:p>
                          <a:pPr algn="ctr"/>
                          <a:r>
                            <a:rPr lang="fr-FR" b="0" dirty="0">
                              <a:solidFill>
                                <a:schemeClr val="tx1"/>
                              </a:solidFill>
                            </a:rPr>
                            <a:t>Terre</a:t>
                          </a:r>
                          <a:endParaRPr lang="it-IT"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 xmlns:m="http://schemas.openxmlformats.org/officeDocument/2006/math">
                              <m:r>
                                <a:rPr lang="fr-FR" b="0" i="1" smtClean="0">
                                  <a:solidFill>
                                    <a:schemeClr val="tx1"/>
                                  </a:solidFill>
                                  <a:latin typeface="Cambria Math" panose="02040503050406030204" pitchFamily="18" charset="0"/>
                                </a:rPr>
                                <m:t>5 973</m:t>
                              </m:r>
                              <m:r>
                                <a:rPr lang="fr-FR" b="0" i="1" smtClean="0">
                                  <a:solidFill>
                                    <a:schemeClr val="tx1"/>
                                  </a:solidFill>
                                  <a:latin typeface="Cambria Math" panose="02040503050406030204" pitchFamily="18" charset="0"/>
                                  <a:ea typeface="Cambria Math" panose="02040503050406030204" pitchFamily="18" charset="0"/>
                                </a:rPr>
                                <m:t>×1</m:t>
                              </m:r>
                              <m:sSup>
                                <m:sSupPr>
                                  <m:ctrlPr>
                                    <a:rPr lang="fr-FR" b="0" i="1" smtClean="0">
                                      <a:solidFill>
                                        <a:schemeClr val="tx1"/>
                                      </a:solidFill>
                                      <a:latin typeface="Cambria Math" panose="02040503050406030204" pitchFamily="18" charset="0"/>
                                      <a:ea typeface="Cambria Math" panose="02040503050406030204" pitchFamily="18" charset="0"/>
                                    </a:rPr>
                                  </m:ctrlPr>
                                </m:sSupPr>
                                <m:e>
                                  <m:r>
                                    <a:rPr lang="fr-FR" b="0" i="1" smtClean="0">
                                      <a:solidFill>
                                        <a:schemeClr val="tx1"/>
                                      </a:solidFill>
                                      <a:latin typeface="Cambria Math" panose="02040503050406030204" pitchFamily="18" charset="0"/>
                                      <a:ea typeface="Cambria Math" panose="02040503050406030204" pitchFamily="18" charset="0"/>
                                    </a:rPr>
                                    <m:t>0</m:t>
                                  </m:r>
                                </m:e>
                                <m:sup>
                                  <m:r>
                                    <a:rPr lang="fr-FR" b="0" i="1" smtClean="0">
                                      <a:solidFill>
                                        <a:schemeClr val="tx1"/>
                                      </a:solidFill>
                                      <a:latin typeface="Cambria Math" panose="02040503050406030204" pitchFamily="18" charset="0"/>
                                      <a:ea typeface="Cambria Math" panose="02040503050406030204" pitchFamily="18" charset="0"/>
                                    </a:rPr>
                                    <m:t>21</m:t>
                                  </m:r>
                                </m:sup>
                              </m:sSup>
                            </m:oMath>
                          </a14:m>
                          <a:r>
                            <a:rPr lang="it-IT" b="0" dirty="0">
                              <a:solidFill>
                                <a:schemeClr val="tx1"/>
                              </a:solidFill>
                            </a:rPr>
                            <a:t> kg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3802149"/>
                      </a:ext>
                    </a:extLst>
                  </a:tr>
                  <a:tr h="370840">
                    <a:tc>
                      <a:txBody>
                        <a:bodyPr/>
                        <a:lstStyle/>
                        <a:p>
                          <a:pPr algn="ctr"/>
                          <a:r>
                            <a:rPr lang="fr-FR" b="0" dirty="0">
                              <a:solidFill>
                                <a:schemeClr val="tx1"/>
                              </a:solidFill>
                            </a:rPr>
                            <a:t>Mercure</a:t>
                          </a:r>
                          <a:endParaRPr lang="it-IT"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 xmlns:m="http://schemas.openxmlformats.org/officeDocument/2006/math">
                              <m:r>
                                <a:rPr lang="fr-FR" b="0" i="1" smtClean="0">
                                  <a:solidFill>
                                    <a:schemeClr val="tx1"/>
                                  </a:solidFill>
                                  <a:latin typeface="Cambria Math" panose="02040503050406030204" pitchFamily="18" charset="0"/>
                                </a:rPr>
                                <m:t>33,02</m:t>
                              </m:r>
                              <m:r>
                                <a:rPr lang="fr-FR" b="0" i="1" smtClean="0">
                                  <a:solidFill>
                                    <a:schemeClr val="tx1"/>
                                  </a:solidFill>
                                  <a:latin typeface="Cambria Math" panose="02040503050406030204" pitchFamily="18" charset="0"/>
                                  <a:ea typeface="Cambria Math" panose="02040503050406030204" pitchFamily="18" charset="0"/>
                                </a:rPr>
                                <m:t>×</m:t>
                              </m:r>
                              <m:sSup>
                                <m:sSupPr>
                                  <m:ctrlPr>
                                    <a:rPr lang="fr-FR" b="0" i="1" smtClean="0">
                                      <a:solidFill>
                                        <a:schemeClr val="tx1"/>
                                      </a:solidFill>
                                      <a:latin typeface="Cambria Math" panose="02040503050406030204" pitchFamily="18" charset="0"/>
                                      <a:ea typeface="Cambria Math" panose="02040503050406030204" pitchFamily="18" charset="0"/>
                                    </a:rPr>
                                  </m:ctrlPr>
                                </m:sSupPr>
                                <m:e>
                                  <m:r>
                                    <a:rPr lang="fr-FR" b="0" i="1" smtClean="0">
                                      <a:solidFill>
                                        <a:schemeClr val="tx1"/>
                                      </a:solidFill>
                                      <a:latin typeface="Cambria Math" panose="02040503050406030204" pitchFamily="18" charset="0"/>
                                      <a:ea typeface="Cambria Math" panose="02040503050406030204" pitchFamily="18" charset="0"/>
                                    </a:rPr>
                                    <m:t>10</m:t>
                                  </m:r>
                                </m:e>
                                <m:sup>
                                  <m:r>
                                    <a:rPr lang="fr-FR" b="0" i="1" smtClean="0">
                                      <a:solidFill>
                                        <a:schemeClr val="tx1"/>
                                      </a:solidFill>
                                      <a:latin typeface="Cambria Math" panose="02040503050406030204" pitchFamily="18" charset="0"/>
                                      <a:ea typeface="Cambria Math" panose="02040503050406030204" pitchFamily="18" charset="0"/>
                                    </a:rPr>
                                    <m:t>22</m:t>
                                  </m:r>
                                </m:sup>
                              </m:sSup>
                            </m:oMath>
                          </a14:m>
                          <a:r>
                            <a:rPr lang="it-IT" b="0" dirty="0">
                              <a:solidFill>
                                <a:schemeClr val="tx1"/>
                              </a:solidFill>
                            </a:rPr>
                            <a:t> kg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3752228"/>
                      </a:ext>
                    </a:extLst>
                  </a:tr>
                  <a:tr h="370840">
                    <a:tc>
                      <a:txBody>
                        <a:bodyPr/>
                        <a:lstStyle/>
                        <a:p>
                          <a:pPr algn="ctr"/>
                          <a:r>
                            <a:rPr lang="fr-FR" b="0" dirty="0">
                              <a:solidFill>
                                <a:schemeClr val="tx1"/>
                              </a:solidFill>
                            </a:rPr>
                            <a:t>Vénus</a:t>
                          </a:r>
                          <a:endParaRPr lang="it-IT"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 xmlns:m="http://schemas.openxmlformats.org/officeDocument/2006/math">
                              <m:r>
                                <a:rPr lang="fr-FR" b="0" i="1" smtClean="0">
                                  <a:solidFill>
                                    <a:schemeClr val="tx1"/>
                                  </a:solidFill>
                                  <a:latin typeface="Cambria Math" panose="02040503050406030204" pitchFamily="18" charset="0"/>
                                </a:rPr>
                                <m:t>48 685</m:t>
                              </m:r>
                              <m:r>
                                <a:rPr lang="fr-FR" b="0" i="1" smtClean="0">
                                  <a:solidFill>
                                    <a:schemeClr val="tx1"/>
                                  </a:solidFill>
                                  <a:latin typeface="Cambria Math" panose="02040503050406030204" pitchFamily="18" charset="0"/>
                                  <a:ea typeface="Cambria Math" panose="02040503050406030204" pitchFamily="18" charset="0"/>
                                </a:rPr>
                                <m:t>×</m:t>
                              </m:r>
                              <m:sSup>
                                <m:sSupPr>
                                  <m:ctrlPr>
                                    <a:rPr lang="fr-FR" b="0" i="1" smtClean="0">
                                      <a:solidFill>
                                        <a:schemeClr val="tx1"/>
                                      </a:solidFill>
                                      <a:latin typeface="Cambria Math" panose="02040503050406030204" pitchFamily="18" charset="0"/>
                                      <a:ea typeface="Cambria Math" panose="02040503050406030204" pitchFamily="18" charset="0"/>
                                    </a:rPr>
                                  </m:ctrlPr>
                                </m:sSupPr>
                                <m:e>
                                  <m:r>
                                    <a:rPr lang="fr-FR" b="0" i="1" smtClean="0">
                                      <a:solidFill>
                                        <a:schemeClr val="tx1"/>
                                      </a:solidFill>
                                      <a:latin typeface="Cambria Math" panose="02040503050406030204" pitchFamily="18" charset="0"/>
                                      <a:ea typeface="Cambria Math" panose="02040503050406030204" pitchFamily="18" charset="0"/>
                                    </a:rPr>
                                    <m:t>10</m:t>
                                  </m:r>
                                </m:e>
                                <m:sup>
                                  <m:r>
                                    <a:rPr lang="fr-FR" b="0" i="1" smtClean="0">
                                      <a:solidFill>
                                        <a:schemeClr val="tx1"/>
                                      </a:solidFill>
                                      <a:latin typeface="Cambria Math" panose="02040503050406030204" pitchFamily="18" charset="0"/>
                                      <a:ea typeface="Cambria Math" panose="02040503050406030204" pitchFamily="18" charset="0"/>
                                    </a:rPr>
                                    <m:t>20</m:t>
                                  </m:r>
                                </m:sup>
                              </m:sSup>
                            </m:oMath>
                          </a14:m>
                          <a:r>
                            <a:rPr lang="it-IT" b="0" dirty="0">
                              <a:solidFill>
                                <a:schemeClr val="tx1"/>
                              </a:solidFill>
                            </a:rPr>
                            <a:t> kg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60208840"/>
                      </a:ext>
                    </a:extLst>
                  </a:tr>
                  <a:tr h="370840">
                    <a:tc>
                      <a:txBody>
                        <a:bodyPr/>
                        <a:lstStyle/>
                        <a:p>
                          <a:pPr algn="ctr"/>
                          <a:r>
                            <a:rPr lang="fr-FR" b="0" dirty="0">
                              <a:solidFill>
                                <a:schemeClr val="tx1"/>
                              </a:solidFill>
                            </a:rPr>
                            <a:t>Mars</a:t>
                          </a:r>
                          <a:endParaRPr lang="it-IT"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 xmlns:m="http://schemas.openxmlformats.org/officeDocument/2006/math">
                              <m:r>
                                <a:rPr lang="fr-FR" b="0" i="1" smtClean="0">
                                  <a:solidFill>
                                    <a:schemeClr val="tx1"/>
                                  </a:solidFill>
                                  <a:latin typeface="Cambria Math" panose="02040503050406030204" pitchFamily="18" charset="0"/>
                                </a:rPr>
                                <m:t>6,4185</m:t>
                              </m:r>
                              <m:r>
                                <a:rPr lang="fr-FR" b="0" i="1" smtClean="0">
                                  <a:solidFill>
                                    <a:schemeClr val="tx1"/>
                                  </a:solidFill>
                                  <a:latin typeface="Cambria Math" panose="02040503050406030204" pitchFamily="18" charset="0"/>
                                  <a:ea typeface="Cambria Math" panose="02040503050406030204" pitchFamily="18" charset="0"/>
                                </a:rPr>
                                <m:t>×</m:t>
                              </m:r>
                              <m:sSup>
                                <m:sSupPr>
                                  <m:ctrlPr>
                                    <a:rPr lang="fr-FR" b="0" i="1" smtClean="0">
                                      <a:solidFill>
                                        <a:schemeClr val="tx1"/>
                                      </a:solidFill>
                                      <a:latin typeface="Cambria Math" panose="02040503050406030204" pitchFamily="18" charset="0"/>
                                      <a:ea typeface="Cambria Math" panose="02040503050406030204" pitchFamily="18" charset="0"/>
                                    </a:rPr>
                                  </m:ctrlPr>
                                </m:sSupPr>
                                <m:e>
                                  <m:r>
                                    <a:rPr lang="fr-FR" b="0" i="1" smtClean="0">
                                      <a:solidFill>
                                        <a:schemeClr val="tx1"/>
                                      </a:solidFill>
                                      <a:latin typeface="Cambria Math" panose="02040503050406030204" pitchFamily="18" charset="0"/>
                                      <a:ea typeface="Cambria Math" panose="02040503050406030204" pitchFamily="18" charset="0"/>
                                    </a:rPr>
                                    <m:t>10</m:t>
                                  </m:r>
                                </m:e>
                                <m:sup>
                                  <m:r>
                                    <a:rPr lang="fr-FR" b="0" i="1" smtClean="0">
                                      <a:solidFill>
                                        <a:schemeClr val="tx1"/>
                                      </a:solidFill>
                                      <a:latin typeface="Cambria Math" panose="02040503050406030204" pitchFamily="18" charset="0"/>
                                      <a:ea typeface="Cambria Math" panose="02040503050406030204" pitchFamily="18" charset="0"/>
                                    </a:rPr>
                                    <m:t>23</m:t>
                                  </m:r>
                                </m:sup>
                              </m:sSup>
                            </m:oMath>
                          </a14:m>
                          <a:r>
                            <a:rPr lang="it-IT" b="0" dirty="0">
                              <a:solidFill>
                                <a:schemeClr val="tx1"/>
                              </a:solidFill>
                            </a:rPr>
                            <a:t> kg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0963535"/>
                      </a:ext>
                    </a:extLst>
                  </a:tr>
                </a:tbl>
              </a:graphicData>
            </a:graphic>
          </p:graphicFrame>
        </mc:Choice>
        <mc:Fallback xmlns="">
          <p:graphicFrame>
            <p:nvGraphicFramePr>
              <p:cNvPr id="5" name="Tableau 4">
                <a:extLst>
                  <a:ext uri="{FF2B5EF4-FFF2-40B4-BE49-F238E27FC236}">
                    <a16:creationId xmlns:a16="http://schemas.microsoft.com/office/drawing/2014/main" id="{096888E1-52AD-85AB-F7F5-5DED10847FC9}"/>
                  </a:ext>
                </a:extLst>
              </p:cNvPr>
              <p:cNvGraphicFramePr>
                <a:graphicFrameLocks noGrp="1"/>
              </p:cNvGraphicFramePr>
              <p:nvPr>
                <p:extLst>
                  <p:ext uri="{D42A27DB-BD31-4B8C-83A1-F6EECF244321}">
                    <p14:modId xmlns:p14="http://schemas.microsoft.com/office/powerpoint/2010/main" val="145289713"/>
                  </p:ext>
                </p:extLst>
              </p:nvPr>
            </p:nvGraphicFramePr>
            <p:xfrm>
              <a:off x="4460574" y="2073727"/>
              <a:ext cx="3267801" cy="1483360"/>
            </p:xfrm>
            <a:graphic>
              <a:graphicData uri="http://schemas.openxmlformats.org/drawingml/2006/table">
                <a:tbl>
                  <a:tblPr firstRow="1" bandRow="1">
                    <a:tableStyleId>{5C22544A-7EE6-4342-B048-85BDC9FD1C3A}</a:tableStyleId>
                  </a:tblPr>
                  <a:tblGrid>
                    <a:gridCol w="1003071">
                      <a:extLst>
                        <a:ext uri="{9D8B030D-6E8A-4147-A177-3AD203B41FA5}">
                          <a16:colId xmlns:a16="http://schemas.microsoft.com/office/drawing/2014/main" val="1249891765"/>
                        </a:ext>
                      </a:extLst>
                    </a:gridCol>
                    <a:gridCol w="2264730">
                      <a:extLst>
                        <a:ext uri="{9D8B030D-6E8A-4147-A177-3AD203B41FA5}">
                          <a16:colId xmlns:a16="http://schemas.microsoft.com/office/drawing/2014/main" val="2692540813"/>
                        </a:ext>
                      </a:extLst>
                    </a:gridCol>
                  </a:tblGrid>
                  <a:tr h="370840">
                    <a:tc>
                      <a:txBody>
                        <a:bodyPr/>
                        <a:lstStyle/>
                        <a:p>
                          <a:pPr algn="ctr"/>
                          <a:r>
                            <a:rPr lang="fr-FR" b="0" dirty="0">
                              <a:solidFill>
                                <a:schemeClr val="tx1"/>
                              </a:solidFill>
                            </a:rPr>
                            <a:t>Terre</a:t>
                          </a:r>
                          <a:endParaRPr lang="it-IT"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it-IT"/>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44624" t="-8197" r="-538" b="-326230"/>
                          </a:stretch>
                        </a:blipFill>
                      </a:tcPr>
                    </a:tc>
                    <a:extLst>
                      <a:ext uri="{0D108BD9-81ED-4DB2-BD59-A6C34878D82A}">
                        <a16:rowId xmlns:a16="http://schemas.microsoft.com/office/drawing/2014/main" val="2383802149"/>
                      </a:ext>
                    </a:extLst>
                  </a:tr>
                  <a:tr h="370840">
                    <a:tc>
                      <a:txBody>
                        <a:bodyPr/>
                        <a:lstStyle/>
                        <a:p>
                          <a:pPr algn="ctr"/>
                          <a:r>
                            <a:rPr lang="fr-FR" b="0" dirty="0">
                              <a:solidFill>
                                <a:schemeClr val="tx1"/>
                              </a:solidFill>
                            </a:rPr>
                            <a:t>Mercure</a:t>
                          </a:r>
                          <a:endParaRPr lang="it-IT"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it-IT"/>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44624" t="-108197" r="-538" b="-226230"/>
                          </a:stretch>
                        </a:blipFill>
                      </a:tcPr>
                    </a:tc>
                    <a:extLst>
                      <a:ext uri="{0D108BD9-81ED-4DB2-BD59-A6C34878D82A}">
                        <a16:rowId xmlns:a16="http://schemas.microsoft.com/office/drawing/2014/main" val="3663752228"/>
                      </a:ext>
                    </a:extLst>
                  </a:tr>
                  <a:tr h="370840">
                    <a:tc>
                      <a:txBody>
                        <a:bodyPr/>
                        <a:lstStyle/>
                        <a:p>
                          <a:pPr algn="ctr"/>
                          <a:r>
                            <a:rPr lang="fr-FR" b="0" dirty="0">
                              <a:solidFill>
                                <a:schemeClr val="tx1"/>
                              </a:solidFill>
                            </a:rPr>
                            <a:t>Vénus</a:t>
                          </a:r>
                          <a:endParaRPr lang="it-IT"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it-IT"/>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44624" t="-208197" r="-538" b="-126230"/>
                          </a:stretch>
                        </a:blipFill>
                      </a:tcPr>
                    </a:tc>
                    <a:extLst>
                      <a:ext uri="{0D108BD9-81ED-4DB2-BD59-A6C34878D82A}">
                        <a16:rowId xmlns:a16="http://schemas.microsoft.com/office/drawing/2014/main" val="3360208840"/>
                      </a:ext>
                    </a:extLst>
                  </a:tr>
                  <a:tr h="370840">
                    <a:tc>
                      <a:txBody>
                        <a:bodyPr/>
                        <a:lstStyle/>
                        <a:p>
                          <a:pPr algn="ctr"/>
                          <a:r>
                            <a:rPr lang="fr-FR" b="0" dirty="0">
                              <a:solidFill>
                                <a:schemeClr val="tx1"/>
                              </a:solidFill>
                            </a:rPr>
                            <a:t>Mars</a:t>
                          </a:r>
                          <a:endParaRPr lang="it-IT"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it-IT"/>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44624" t="-308197" r="-538" b="-26230"/>
                          </a:stretch>
                        </a:blipFill>
                      </a:tcPr>
                    </a:tc>
                    <a:extLst>
                      <a:ext uri="{0D108BD9-81ED-4DB2-BD59-A6C34878D82A}">
                        <a16:rowId xmlns:a16="http://schemas.microsoft.com/office/drawing/2014/main" val="3560963535"/>
                      </a:ext>
                    </a:extLst>
                  </a:tr>
                </a:tbl>
              </a:graphicData>
            </a:graphic>
          </p:graphicFrame>
        </mc:Fallback>
      </mc:AlternateContent>
      <p:sp>
        <p:nvSpPr>
          <p:cNvPr id="4" name="ZoneTexte 3">
            <a:extLst>
              <a:ext uri="{FF2B5EF4-FFF2-40B4-BE49-F238E27FC236}">
                <a16:creationId xmlns:a16="http://schemas.microsoft.com/office/drawing/2014/main" id="{D4181F81-3C7E-CD49-46C9-DD3010A05206}"/>
              </a:ext>
            </a:extLst>
          </p:cNvPr>
          <p:cNvSpPr txBox="1"/>
          <p:nvPr/>
        </p:nvSpPr>
        <p:spPr>
          <a:xfrm>
            <a:off x="3070247" y="3938365"/>
            <a:ext cx="6048451" cy="400110"/>
          </a:xfrm>
          <a:prstGeom prst="rect">
            <a:avLst/>
          </a:prstGeom>
          <a:noFill/>
        </p:spPr>
        <p:txBody>
          <a:bodyPr wrap="none" rtlCol="0">
            <a:spAutoFit/>
          </a:bodyPr>
          <a:lstStyle/>
          <a:p>
            <a:r>
              <a:rPr lang="fr-FR" sz="2000" dirty="0">
                <a:latin typeface="Arial" panose="020B0604020202020204" pitchFamily="34" charset="0"/>
                <a:cs typeface="Arial" panose="020B0604020202020204" pitchFamily="34" charset="0"/>
              </a:rPr>
              <a:t>La planète dont la masse et la plus importante est : </a:t>
            </a:r>
          </a:p>
        </p:txBody>
      </p:sp>
      <p:sp>
        <p:nvSpPr>
          <p:cNvPr id="6" name="ZoneTexte 5">
            <a:extLst>
              <a:ext uri="{FF2B5EF4-FFF2-40B4-BE49-F238E27FC236}">
                <a16:creationId xmlns:a16="http://schemas.microsoft.com/office/drawing/2014/main" id="{12148427-0DF9-AB50-4FE6-39197ED01D70}"/>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7" name="ZoneTexte 6">
                <a:extLst>
                  <a:ext uri="{FF2B5EF4-FFF2-40B4-BE49-F238E27FC236}">
                    <a16:creationId xmlns:a16="http://schemas.microsoft.com/office/drawing/2014/main" id="{E72309D9-F228-A892-E3A1-771F51217EB3}"/>
                  </a:ext>
                </a:extLst>
              </p:cNvPr>
              <p:cNvSpPr txBox="1"/>
              <p:nvPr/>
            </p:nvSpPr>
            <p:spPr>
              <a:xfrm>
                <a:off x="8066872" y="2073727"/>
                <a:ext cx="2465740" cy="369332"/>
              </a:xfrm>
              <a:prstGeom prst="rect">
                <a:avLst/>
              </a:prstGeom>
              <a:noFill/>
            </p:spPr>
            <p:txBody>
              <a:bodyPr wrap="none" rtlCol="0">
                <a:spAutoFit/>
              </a:bodyPr>
              <a:lstStyle/>
              <a:p>
                <a:r>
                  <a:rPr lang="fr-FR" dirty="0">
                    <a:solidFill>
                      <a:srgbClr val="00B0F0"/>
                    </a:solidFill>
                    <a:latin typeface="Arial" panose="020B0604020202020204" pitchFamily="34" charset="0"/>
                    <a:cs typeface="Arial" panose="020B0604020202020204" pitchFamily="34" charset="0"/>
                  </a:rPr>
                  <a:t>Terre : 5,973</a:t>
                </a:r>
                <a14:m>
                  <m:oMath xmlns:m="http://schemas.openxmlformats.org/officeDocument/2006/math">
                    <m:r>
                      <a:rPr lang="fr-FR"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m:t>
                    </m:r>
                    <m:sSup>
                      <m:sSupPr>
                        <m:ctrlP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ctrlPr>
                      </m:sSupPr>
                      <m:e>
                        <m: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10</m:t>
                        </m:r>
                      </m:e>
                      <m:sup>
                        <m: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24</m:t>
                        </m:r>
                      </m:sup>
                    </m:sSup>
                  </m:oMath>
                </a14:m>
                <a:r>
                  <a:rPr lang="it-IT" dirty="0">
                    <a:solidFill>
                      <a:srgbClr val="00B0F0"/>
                    </a:solidFill>
                    <a:latin typeface="Arial" panose="020B0604020202020204" pitchFamily="34" charset="0"/>
                    <a:cs typeface="Arial" panose="020B0604020202020204" pitchFamily="34" charset="0"/>
                  </a:rPr>
                  <a:t> kg</a:t>
                </a:r>
              </a:p>
            </p:txBody>
          </p:sp>
        </mc:Choice>
        <mc:Fallback>
          <p:sp>
            <p:nvSpPr>
              <p:cNvPr id="7" name="ZoneTexte 6">
                <a:extLst>
                  <a:ext uri="{FF2B5EF4-FFF2-40B4-BE49-F238E27FC236}">
                    <a16:creationId xmlns:a16="http://schemas.microsoft.com/office/drawing/2014/main" id="{E72309D9-F228-A892-E3A1-771F51217EB3}"/>
                  </a:ext>
                </a:extLst>
              </p:cNvPr>
              <p:cNvSpPr txBox="1">
                <a:spLocks noRot="1" noChangeAspect="1" noMove="1" noResize="1" noEditPoints="1" noAdjustHandles="1" noChangeArrowheads="1" noChangeShapeType="1" noTextEdit="1"/>
              </p:cNvSpPr>
              <p:nvPr/>
            </p:nvSpPr>
            <p:spPr>
              <a:xfrm>
                <a:off x="8066872" y="2073727"/>
                <a:ext cx="2465740" cy="369332"/>
              </a:xfrm>
              <a:prstGeom prst="rect">
                <a:avLst/>
              </a:prstGeom>
              <a:blipFill>
                <a:blip r:embed="rId6"/>
                <a:stretch>
                  <a:fillRect l="-1975" t="-8197" r="-1235" b="-24590"/>
                </a:stretch>
              </a:blipFill>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8" name="ZoneTexte 7">
                <a:extLst>
                  <a:ext uri="{FF2B5EF4-FFF2-40B4-BE49-F238E27FC236}">
                    <a16:creationId xmlns:a16="http://schemas.microsoft.com/office/drawing/2014/main" id="{841FC132-9D1A-F36E-24CC-D27EA1C2684E}"/>
                  </a:ext>
                </a:extLst>
              </p:cNvPr>
              <p:cNvSpPr txBox="1"/>
              <p:nvPr/>
            </p:nvSpPr>
            <p:spPr>
              <a:xfrm>
                <a:off x="8066872" y="2429256"/>
                <a:ext cx="2821542" cy="369332"/>
              </a:xfrm>
              <a:prstGeom prst="rect">
                <a:avLst/>
              </a:prstGeom>
              <a:noFill/>
            </p:spPr>
            <p:txBody>
              <a:bodyPr wrap="none" rtlCol="0">
                <a:spAutoFit/>
              </a:bodyPr>
              <a:lstStyle/>
              <a:p>
                <a:r>
                  <a:rPr lang="fr-FR" dirty="0">
                    <a:solidFill>
                      <a:srgbClr val="00B0F0"/>
                    </a:solidFill>
                    <a:latin typeface="Arial" panose="020B0604020202020204" pitchFamily="34" charset="0"/>
                    <a:cs typeface="Arial" panose="020B0604020202020204" pitchFamily="34" charset="0"/>
                  </a:rPr>
                  <a:t>Mercure : </a:t>
                </a:r>
                <a14:m>
                  <m:oMath xmlns:m="http://schemas.openxmlformats.org/officeDocument/2006/math">
                    <m:r>
                      <a:rPr lang="fr-FR" b="0" i="1" smtClean="0">
                        <a:solidFill>
                          <a:srgbClr val="00B0F0"/>
                        </a:solidFill>
                        <a:latin typeface="Cambria Math" panose="02040503050406030204" pitchFamily="18" charset="0"/>
                        <a:cs typeface="Arial" panose="020B0604020202020204" pitchFamily="34" charset="0"/>
                      </a:rPr>
                      <m:t>3,302</m:t>
                    </m:r>
                    <m: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m:t>
                    </m:r>
                    <m:sSup>
                      <m:sSupPr>
                        <m:ctrlP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ctrlPr>
                      </m:sSupPr>
                      <m:e>
                        <m: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10</m:t>
                        </m:r>
                      </m:e>
                      <m:sup>
                        <m: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23</m:t>
                        </m:r>
                      </m:sup>
                    </m:sSup>
                  </m:oMath>
                </a14:m>
                <a:r>
                  <a:rPr lang="it-IT" dirty="0">
                    <a:solidFill>
                      <a:srgbClr val="00B0F0"/>
                    </a:solidFill>
                    <a:latin typeface="Arial" panose="020B0604020202020204" pitchFamily="34" charset="0"/>
                    <a:cs typeface="Arial" panose="020B0604020202020204" pitchFamily="34" charset="0"/>
                  </a:rPr>
                  <a:t> kg</a:t>
                </a:r>
              </a:p>
            </p:txBody>
          </p:sp>
        </mc:Choice>
        <mc:Fallback>
          <p:sp>
            <p:nvSpPr>
              <p:cNvPr id="8" name="ZoneTexte 7">
                <a:extLst>
                  <a:ext uri="{FF2B5EF4-FFF2-40B4-BE49-F238E27FC236}">
                    <a16:creationId xmlns:a16="http://schemas.microsoft.com/office/drawing/2014/main" id="{841FC132-9D1A-F36E-24CC-D27EA1C2684E}"/>
                  </a:ext>
                </a:extLst>
              </p:cNvPr>
              <p:cNvSpPr txBox="1">
                <a:spLocks noRot="1" noChangeAspect="1" noMove="1" noResize="1" noEditPoints="1" noAdjustHandles="1" noChangeArrowheads="1" noChangeShapeType="1" noTextEdit="1"/>
              </p:cNvSpPr>
              <p:nvPr/>
            </p:nvSpPr>
            <p:spPr>
              <a:xfrm>
                <a:off x="8066872" y="2429256"/>
                <a:ext cx="2821542" cy="369332"/>
              </a:xfrm>
              <a:prstGeom prst="rect">
                <a:avLst/>
              </a:prstGeom>
              <a:blipFill>
                <a:blip r:embed="rId7"/>
                <a:stretch>
                  <a:fillRect l="-1728" t="-10000" r="-1296" b="-25000"/>
                </a:stretch>
              </a:blipFill>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9" name="ZoneTexte 8">
                <a:extLst>
                  <a:ext uri="{FF2B5EF4-FFF2-40B4-BE49-F238E27FC236}">
                    <a16:creationId xmlns:a16="http://schemas.microsoft.com/office/drawing/2014/main" id="{CAAC9158-2CC2-5502-BEF2-C8CBDBA866FF}"/>
                  </a:ext>
                </a:extLst>
              </p:cNvPr>
              <p:cNvSpPr txBox="1"/>
              <p:nvPr/>
            </p:nvSpPr>
            <p:spPr>
              <a:xfrm>
                <a:off x="8066872" y="2804561"/>
                <a:ext cx="2757422" cy="369332"/>
              </a:xfrm>
              <a:prstGeom prst="rect">
                <a:avLst/>
              </a:prstGeom>
              <a:noFill/>
            </p:spPr>
            <p:txBody>
              <a:bodyPr wrap="none" rtlCol="0">
                <a:spAutoFit/>
              </a:bodyPr>
              <a:lstStyle/>
              <a:p>
                <a:r>
                  <a:rPr lang="fr-FR" dirty="0">
                    <a:solidFill>
                      <a:srgbClr val="00B0F0"/>
                    </a:solidFill>
                    <a:latin typeface="Arial" panose="020B0604020202020204" pitchFamily="34" charset="0"/>
                    <a:cs typeface="Arial" panose="020B0604020202020204" pitchFamily="34" charset="0"/>
                  </a:rPr>
                  <a:t>Vénus : </a:t>
                </a:r>
                <a14:m>
                  <m:oMath xmlns:m="http://schemas.openxmlformats.org/officeDocument/2006/math">
                    <m:r>
                      <a:rPr lang="fr-FR" b="0" i="1" smtClean="0">
                        <a:solidFill>
                          <a:srgbClr val="00B0F0"/>
                        </a:solidFill>
                        <a:latin typeface="Cambria Math" panose="02040503050406030204" pitchFamily="18" charset="0"/>
                        <a:cs typeface="Arial" panose="020B0604020202020204" pitchFamily="34" charset="0"/>
                      </a:rPr>
                      <m:t>4,8685</m:t>
                    </m:r>
                    <m: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m:t>
                    </m:r>
                    <m:sSup>
                      <m:sSupPr>
                        <m:ctrlP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ctrlPr>
                      </m:sSupPr>
                      <m:e>
                        <m: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10</m:t>
                        </m:r>
                      </m:e>
                      <m:sup>
                        <m: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24</m:t>
                        </m:r>
                      </m:sup>
                    </m:sSup>
                  </m:oMath>
                </a14:m>
                <a:r>
                  <a:rPr lang="it-IT" dirty="0">
                    <a:solidFill>
                      <a:srgbClr val="00B0F0"/>
                    </a:solidFill>
                    <a:latin typeface="Arial" panose="020B0604020202020204" pitchFamily="34" charset="0"/>
                    <a:cs typeface="Arial" panose="020B0604020202020204" pitchFamily="34" charset="0"/>
                  </a:rPr>
                  <a:t> kg</a:t>
                </a:r>
              </a:p>
            </p:txBody>
          </p:sp>
        </mc:Choice>
        <mc:Fallback>
          <p:sp>
            <p:nvSpPr>
              <p:cNvPr id="9" name="ZoneTexte 8">
                <a:extLst>
                  <a:ext uri="{FF2B5EF4-FFF2-40B4-BE49-F238E27FC236}">
                    <a16:creationId xmlns:a16="http://schemas.microsoft.com/office/drawing/2014/main" id="{CAAC9158-2CC2-5502-BEF2-C8CBDBA866FF}"/>
                  </a:ext>
                </a:extLst>
              </p:cNvPr>
              <p:cNvSpPr txBox="1">
                <a:spLocks noRot="1" noChangeAspect="1" noMove="1" noResize="1" noEditPoints="1" noAdjustHandles="1" noChangeArrowheads="1" noChangeShapeType="1" noTextEdit="1"/>
              </p:cNvSpPr>
              <p:nvPr/>
            </p:nvSpPr>
            <p:spPr>
              <a:xfrm>
                <a:off x="8066872" y="2804561"/>
                <a:ext cx="2757422" cy="369332"/>
              </a:xfrm>
              <a:prstGeom prst="rect">
                <a:avLst/>
              </a:prstGeom>
              <a:blipFill>
                <a:blip r:embed="rId8"/>
                <a:stretch>
                  <a:fillRect l="-1766" t="-8197" r="-883" b="-24590"/>
                </a:stretch>
              </a:blipFill>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11" name="ZoneTexte 10">
                <a:extLst>
                  <a:ext uri="{FF2B5EF4-FFF2-40B4-BE49-F238E27FC236}">
                    <a16:creationId xmlns:a16="http://schemas.microsoft.com/office/drawing/2014/main" id="{AB5800A7-9E20-8913-4061-0A24461F6D85}"/>
                  </a:ext>
                </a:extLst>
              </p:cNvPr>
              <p:cNvSpPr txBox="1"/>
              <p:nvPr/>
            </p:nvSpPr>
            <p:spPr>
              <a:xfrm>
                <a:off x="8066872" y="3154117"/>
                <a:ext cx="2616357" cy="369332"/>
              </a:xfrm>
              <a:prstGeom prst="rect">
                <a:avLst/>
              </a:prstGeom>
              <a:noFill/>
            </p:spPr>
            <p:txBody>
              <a:bodyPr wrap="none" rtlCol="0">
                <a:spAutoFit/>
              </a:bodyPr>
              <a:lstStyle/>
              <a:p>
                <a:r>
                  <a:rPr lang="fr-FR" dirty="0">
                    <a:solidFill>
                      <a:srgbClr val="00B0F0"/>
                    </a:solidFill>
                    <a:latin typeface="Arial" panose="020B0604020202020204" pitchFamily="34" charset="0"/>
                    <a:cs typeface="Arial" panose="020B0604020202020204" pitchFamily="34" charset="0"/>
                  </a:rPr>
                  <a:t>Mars : </a:t>
                </a:r>
                <a14:m>
                  <m:oMath xmlns:m="http://schemas.openxmlformats.org/officeDocument/2006/math">
                    <m:r>
                      <a:rPr lang="fr-FR" b="0" i="1" smtClean="0">
                        <a:solidFill>
                          <a:srgbClr val="00B0F0"/>
                        </a:solidFill>
                        <a:latin typeface="Cambria Math" panose="02040503050406030204" pitchFamily="18" charset="0"/>
                        <a:cs typeface="Arial" panose="020B0604020202020204" pitchFamily="34" charset="0"/>
                      </a:rPr>
                      <m:t>6,4185</m:t>
                    </m:r>
                    <m: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m:t>
                    </m:r>
                    <m:sSup>
                      <m:sSupPr>
                        <m:ctrlP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ctrlPr>
                      </m:sSupPr>
                      <m:e>
                        <m: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10</m:t>
                        </m:r>
                      </m:e>
                      <m:sup>
                        <m: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23</m:t>
                        </m:r>
                      </m:sup>
                    </m:sSup>
                  </m:oMath>
                </a14:m>
                <a:r>
                  <a:rPr lang="it-IT" dirty="0">
                    <a:solidFill>
                      <a:srgbClr val="00B0F0"/>
                    </a:solidFill>
                    <a:latin typeface="Arial" panose="020B0604020202020204" pitchFamily="34" charset="0"/>
                    <a:cs typeface="Arial" panose="020B0604020202020204" pitchFamily="34" charset="0"/>
                  </a:rPr>
                  <a:t> kg</a:t>
                </a:r>
              </a:p>
            </p:txBody>
          </p:sp>
        </mc:Choice>
        <mc:Fallback>
          <p:sp>
            <p:nvSpPr>
              <p:cNvPr id="11" name="ZoneTexte 10">
                <a:extLst>
                  <a:ext uri="{FF2B5EF4-FFF2-40B4-BE49-F238E27FC236}">
                    <a16:creationId xmlns:a16="http://schemas.microsoft.com/office/drawing/2014/main" id="{AB5800A7-9E20-8913-4061-0A24461F6D85}"/>
                  </a:ext>
                </a:extLst>
              </p:cNvPr>
              <p:cNvSpPr txBox="1">
                <a:spLocks noRot="1" noChangeAspect="1" noMove="1" noResize="1" noEditPoints="1" noAdjustHandles="1" noChangeArrowheads="1" noChangeShapeType="1" noTextEdit="1"/>
              </p:cNvSpPr>
              <p:nvPr/>
            </p:nvSpPr>
            <p:spPr>
              <a:xfrm>
                <a:off x="8066872" y="3154117"/>
                <a:ext cx="2616357" cy="369332"/>
              </a:xfrm>
              <a:prstGeom prst="rect">
                <a:avLst/>
              </a:prstGeom>
              <a:blipFill>
                <a:blip r:embed="rId9"/>
                <a:stretch>
                  <a:fillRect l="-1865" t="-8197" r="-1399" b="-24590"/>
                </a:stretch>
              </a:blipFill>
            </p:spPr>
            <p:txBody>
              <a:bodyPr/>
              <a:lstStyle/>
              <a:p>
                <a:r>
                  <a:rPr lang="it-IT">
                    <a:noFill/>
                  </a:rPr>
                  <a:t> </a:t>
                </a:r>
              </a:p>
            </p:txBody>
          </p:sp>
        </mc:Fallback>
      </mc:AlternateContent>
      <p:sp>
        <p:nvSpPr>
          <p:cNvPr id="17" name="ZoneTexte 16">
            <a:extLst>
              <a:ext uri="{FF2B5EF4-FFF2-40B4-BE49-F238E27FC236}">
                <a16:creationId xmlns:a16="http://schemas.microsoft.com/office/drawing/2014/main" id="{A9CFC345-4FA7-DB15-D4A9-C22C57923152}"/>
              </a:ext>
            </a:extLst>
          </p:cNvPr>
          <p:cNvSpPr txBox="1"/>
          <p:nvPr/>
        </p:nvSpPr>
        <p:spPr>
          <a:xfrm>
            <a:off x="719858" y="1798609"/>
            <a:ext cx="2621230" cy="1754326"/>
          </a:xfrm>
          <a:prstGeom prst="rect">
            <a:avLst/>
          </a:prstGeom>
          <a:noFill/>
        </p:spPr>
        <p:txBody>
          <a:bodyPr wrap="none" rtlCol="0">
            <a:spAutoFit/>
          </a:bodyPr>
          <a:lstStyle/>
          <a:p>
            <a:r>
              <a:rPr lang="fr-FR" dirty="0">
                <a:solidFill>
                  <a:srgbClr val="00B0F0"/>
                </a:solidFill>
                <a:latin typeface="Arial" panose="020B0604020202020204" pitchFamily="34" charset="0"/>
                <a:cs typeface="Arial" panose="020B0604020202020204" pitchFamily="34" charset="0"/>
              </a:rPr>
              <a:t>Pour comparer les </a:t>
            </a:r>
            <a:br>
              <a:rPr lang="it-IT" dirty="0">
                <a:solidFill>
                  <a:srgbClr val="00B0F0"/>
                </a:solidFill>
                <a:latin typeface="Arial" panose="020B0604020202020204" pitchFamily="34" charset="0"/>
                <a:cs typeface="Arial" panose="020B0604020202020204" pitchFamily="34" charset="0"/>
              </a:rPr>
            </a:br>
            <a:r>
              <a:rPr lang="it-IT" dirty="0">
                <a:solidFill>
                  <a:srgbClr val="00B0F0"/>
                </a:solidFill>
                <a:latin typeface="Arial" panose="020B0604020202020204" pitchFamily="34" charset="0"/>
                <a:cs typeface="Arial" panose="020B0604020202020204" pitchFamily="34" charset="0"/>
              </a:rPr>
              <a:t>masses, il </a:t>
            </a:r>
            <a:r>
              <a:rPr lang="it-IT" dirty="0" err="1">
                <a:solidFill>
                  <a:srgbClr val="00B0F0"/>
                </a:solidFill>
                <a:latin typeface="Arial" panose="020B0604020202020204" pitchFamily="34" charset="0"/>
                <a:cs typeface="Arial" panose="020B0604020202020204" pitchFamily="34" charset="0"/>
              </a:rPr>
              <a:t>convient</a:t>
            </a:r>
            <a:r>
              <a:rPr lang="it-IT" dirty="0">
                <a:solidFill>
                  <a:srgbClr val="00B0F0"/>
                </a:solidFill>
                <a:latin typeface="Arial" panose="020B0604020202020204" pitchFamily="34" charset="0"/>
                <a:cs typeface="Arial" panose="020B0604020202020204" pitchFamily="34" charset="0"/>
              </a:rPr>
              <a:t> </a:t>
            </a:r>
            <a:br>
              <a:rPr lang="it-IT" dirty="0">
                <a:solidFill>
                  <a:srgbClr val="00B0F0"/>
                </a:solidFill>
                <a:latin typeface="Arial" panose="020B0604020202020204" pitchFamily="34" charset="0"/>
                <a:cs typeface="Arial" panose="020B0604020202020204" pitchFamily="34" charset="0"/>
              </a:rPr>
            </a:br>
            <a:r>
              <a:rPr lang="it-IT" dirty="0">
                <a:solidFill>
                  <a:srgbClr val="00B0F0"/>
                </a:solidFill>
                <a:latin typeface="Arial" panose="020B0604020202020204" pitchFamily="34" charset="0"/>
                <a:cs typeface="Arial" panose="020B0604020202020204" pitchFamily="34" charset="0"/>
              </a:rPr>
              <a:t>de </a:t>
            </a:r>
            <a:r>
              <a:rPr lang="it-IT" dirty="0" err="1">
                <a:solidFill>
                  <a:srgbClr val="00B0F0"/>
                </a:solidFill>
                <a:latin typeface="Arial" panose="020B0604020202020204" pitchFamily="34" charset="0"/>
                <a:cs typeface="Arial" panose="020B0604020202020204" pitchFamily="34" charset="0"/>
              </a:rPr>
              <a:t>toutes</a:t>
            </a:r>
            <a:r>
              <a:rPr lang="it-IT" dirty="0">
                <a:solidFill>
                  <a:srgbClr val="00B0F0"/>
                </a:solidFill>
                <a:latin typeface="Arial" panose="020B0604020202020204" pitchFamily="34" charset="0"/>
                <a:cs typeface="Arial" panose="020B0604020202020204" pitchFamily="34" charset="0"/>
              </a:rPr>
              <a:t> </a:t>
            </a:r>
            <a:r>
              <a:rPr lang="it-IT" dirty="0" err="1">
                <a:solidFill>
                  <a:srgbClr val="00B0F0"/>
                </a:solidFill>
                <a:latin typeface="Arial" panose="020B0604020202020204" pitchFamily="34" charset="0"/>
                <a:cs typeface="Arial" panose="020B0604020202020204" pitchFamily="34" charset="0"/>
              </a:rPr>
              <a:t>les</a:t>
            </a:r>
            <a:r>
              <a:rPr lang="it-IT" dirty="0">
                <a:solidFill>
                  <a:srgbClr val="00B0F0"/>
                </a:solidFill>
                <a:latin typeface="Arial" panose="020B0604020202020204" pitchFamily="34" charset="0"/>
                <a:cs typeface="Arial" panose="020B0604020202020204" pitchFamily="34" charset="0"/>
              </a:rPr>
              <a:t> </a:t>
            </a:r>
            <a:r>
              <a:rPr lang="it-IT" dirty="0" err="1">
                <a:solidFill>
                  <a:srgbClr val="00B0F0"/>
                </a:solidFill>
                <a:latin typeface="Arial" panose="020B0604020202020204" pitchFamily="34" charset="0"/>
                <a:cs typeface="Arial" panose="020B0604020202020204" pitchFamily="34" charset="0"/>
              </a:rPr>
              <a:t>écrire</a:t>
            </a:r>
            <a:br>
              <a:rPr lang="it-IT" dirty="0">
                <a:solidFill>
                  <a:srgbClr val="00B0F0"/>
                </a:solidFill>
                <a:latin typeface="Arial" panose="020B0604020202020204" pitchFamily="34" charset="0"/>
                <a:cs typeface="Arial" panose="020B0604020202020204" pitchFamily="34" charset="0"/>
              </a:rPr>
            </a:br>
            <a:r>
              <a:rPr lang="it-IT" dirty="0">
                <a:solidFill>
                  <a:srgbClr val="00B0F0"/>
                </a:solidFill>
                <a:latin typeface="Arial" panose="020B0604020202020204" pitchFamily="34" charset="0"/>
                <a:cs typeface="Arial" panose="020B0604020202020204" pitchFamily="34" charset="0"/>
              </a:rPr>
              <a:t>de la </a:t>
            </a:r>
            <a:r>
              <a:rPr lang="it-IT" dirty="0" err="1">
                <a:solidFill>
                  <a:srgbClr val="00B0F0"/>
                </a:solidFill>
                <a:latin typeface="Arial" panose="020B0604020202020204" pitchFamily="34" charset="0"/>
                <a:cs typeface="Arial" panose="020B0604020202020204" pitchFamily="34" charset="0"/>
              </a:rPr>
              <a:t>même</a:t>
            </a:r>
            <a:r>
              <a:rPr lang="it-IT" dirty="0">
                <a:solidFill>
                  <a:srgbClr val="00B0F0"/>
                </a:solidFill>
                <a:latin typeface="Arial" panose="020B0604020202020204" pitchFamily="34" charset="0"/>
                <a:cs typeface="Arial" panose="020B0604020202020204" pitchFamily="34" charset="0"/>
              </a:rPr>
              <a:t> </a:t>
            </a:r>
            <a:r>
              <a:rPr lang="it-IT" dirty="0" err="1">
                <a:solidFill>
                  <a:srgbClr val="00B0F0"/>
                </a:solidFill>
                <a:latin typeface="Arial" panose="020B0604020202020204" pitchFamily="34" charset="0"/>
                <a:cs typeface="Arial" panose="020B0604020202020204" pitchFamily="34" charset="0"/>
              </a:rPr>
              <a:t>manière</a:t>
            </a:r>
            <a:r>
              <a:rPr lang="it-IT" dirty="0">
                <a:solidFill>
                  <a:srgbClr val="00B0F0"/>
                </a:solidFill>
                <a:latin typeface="Arial" panose="020B0604020202020204" pitchFamily="34" charset="0"/>
                <a:cs typeface="Arial" panose="020B0604020202020204" pitchFamily="34" charset="0"/>
              </a:rPr>
              <a:t>. </a:t>
            </a:r>
            <a:br>
              <a:rPr lang="it-IT" dirty="0">
                <a:solidFill>
                  <a:srgbClr val="00B0F0"/>
                </a:solidFill>
                <a:latin typeface="Arial" panose="020B0604020202020204" pitchFamily="34" charset="0"/>
                <a:cs typeface="Arial" panose="020B0604020202020204" pitchFamily="34" charset="0"/>
              </a:rPr>
            </a:br>
            <a:r>
              <a:rPr lang="it-IT" dirty="0">
                <a:solidFill>
                  <a:srgbClr val="00B0F0"/>
                </a:solidFill>
                <a:latin typeface="Arial" panose="020B0604020202020204" pitchFamily="34" charset="0"/>
                <a:cs typeface="Arial" panose="020B0604020202020204" pitchFamily="34" charset="0"/>
              </a:rPr>
              <a:t>Par </a:t>
            </a:r>
            <a:r>
              <a:rPr lang="it-IT" dirty="0" err="1">
                <a:solidFill>
                  <a:srgbClr val="00B0F0"/>
                </a:solidFill>
                <a:latin typeface="Arial" panose="020B0604020202020204" pitchFamily="34" charset="0"/>
                <a:cs typeface="Arial" panose="020B0604020202020204" pitchFamily="34" charset="0"/>
              </a:rPr>
              <a:t>exemple</a:t>
            </a:r>
            <a:r>
              <a:rPr lang="it-IT" dirty="0">
                <a:solidFill>
                  <a:srgbClr val="00B0F0"/>
                </a:solidFill>
                <a:latin typeface="Arial" panose="020B0604020202020204" pitchFamily="34" charset="0"/>
                <a:cs typeface="Arial" panose="020B0604020202020204" pitchFamily="34" charset="0"/>
              </a:rPr>
              <a:t>, </a:t>
            </a:r>
            <a:br>
              <a:rPr lang="it-IT" dirty="0">
                <a:solidFill>
                  <a:srgbClr val="00B0F0"/>
                </a:solidFill>
                <a:latin typeface="Arial" panose="020B0604020202020204" pitchFamily="34" charset="0"/>
                <a:cs typeface="Arial" panose="020B0604020202020204" pitchFamily="34" charset="0"/>
              </a:rPr>
            </a:br>
            <a:r>
              <a:rPr lang="it-IT" dirty="0">
                <a:solidFill>
                  <a:srgbClr val="00B0F0"/>
                </a:solidFill>
                <a:latin typeface="Arial" panose="020B0604020202020204" pitchFamily="34" charset="0"/>
                <a:cs typeface="Arial" panose="020B0604020202020204" pitchFamily="34" charset="0"/>
              </a:rPr>
              <a:t>en </a:t>
            </a:r>
            <a:r>
              <a:rPr lang="it-IT" dirty="0" err="1">
                <a:solidFill>
                  <a:srgbClr val="00B0F0"/>
                </a:solidFill>
                <a:latin typeface="Arial" panose="020B0604020202020204" pitchFamily="34" charset="0"/>
                <a:cs typeface="Arial" panose="020B0604020202020204" pitchFamily="34" charset="0"/>
              </a:rPr>
              <a:t>écriture</a:t>
            </a:r>
            <a:r>
              <a:rPr lang="it-IT" dirty="0">
                <a:solidFill>
                  <a:srgbClr val="00B0F0"/>
                </a:solidFill>
                <a:latin typeface="Arial" panose="020B0604020202020204" pitchFamily="34" charset="0"/>
                <a:cs typeface="Arial" panose="020B0604020202020204" pitchFamily="34" charset="0"/>
              </a:rPr>
              <a:t> </a:t>
            </a:r>
            <a:r>
              <a:rPr lang="it-IT" dirty="0" err="1">
                <a:solidFill>
                  <a:srgbClr val="00B0F0"/>
                </a:solidFill>
                <a:latin typeface="Arial" panose="020B0604020202020204" pitchFamily="34" charset="0"/>
                <a:cs typeface="Arial" panose="020B0604020202020204" pitchFamily="34" charset="0"/>
              </a:rPr>
              <a:t>scientifique</a:t>
            </a:r>
            <a:r>
              <a:rPr lang="it-IT" dirty="0">
                <a:solidFill>
                  <a:srgbClr val="00B0F0"/>
                </a:solidFill>
                <a:latin typeface="Arial" panose="020B0604020202020204" pitchFamily="34" charset="0"/>
                <a:cs typeface="Arial" panose="020B0604020202020204" pitchFamily="34" charset="0"/>
              </a:rPr>
              <a:t>. </a:t>
            </a:r>
            <a:endParaRPr lang="fr-FR" dirty="0">
              <a:solidFill>
                <a:srgbClr val="00B0F0"/>
              </a:solidFill>
              <a:latin typeface="Arial" panose="020B0604020202020204" pitchFamily="34" charset="0"/>
              <a:cs typeface="Arial" panose="020B0604020202020204" pitchFamily="34" charset="0"/>
            </a:endParaRPr>
          </a:p>
        </p:txBody>
      </p:sp>
      <p:sp>
        <p:nvSpPr>
          <p:cNvPr id="18" name="Ellipse 17">
            <a:extLst>
              <a:ext uri="{FF2B5EF4-FFF2-40B4-BE49-F238E27FC236}">
                <a16:creationId xmlns:a16="http://schemas.microsoft.com/office/drawing/2014/main" id="{F5A5B1F2-5BA7-B307-07E4-E64544F0185C}"/>
              </a:ext>
            </a:extLst>
          </p:cNvPr>
          <p:cNvSpPr/>
          <p:nvPr/>
        </p:nvSpPr>
        <p:spPr>
          <a:xfrm>
            <a:off x="2225040" y="4338475"/>
            <a:ext cx="1524000" cy="1495306"/>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619603637"/>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F6FC06-E2FA-4F4C-624F-45C3D3666D93}"/>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8D83B79E-F088-D2EF-EB43-070F48C8EFCC}"/>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n°8</a:t>
            </a:r>
            <a:endParaRPr lang="it-IT" sz="2400" dirty="0">
              <a:latin typeface="Arial Black" panose="020B0A04020102020204" pitchFamily="34" charset="0"/>
            </a:endParaRPr>
          </a:p>
        </p:txBody>
      </p:sp>
      <mc:AlternateContent xmlns:mc="http://schemas.openxmlformats.org/markup-compatibility/2006">
        <mc:Choice xmlns:a14="http://schemas.microsoft.com/office/drawing/2010/main" Requires="a14">
          <p:sp>
            <p:nvSpPr>
              <p:cNvPr id="15" name="ZoneTexte 14">
                <a:extLst>
                  <a:ext uri="{FF2B5EF4-FFF2-40B4-BE49-F238E27FC236}">
                    <a16:creationId xmlns:a16="http://schemas.microsoft.com/office/drawing/2014/main" id="{0EF53FF8-E9EC-EDF2-CF08-9201F39469C5}"/>
                  </a:ext>
                </a:extLst>
              </p:cNvPr>
              <p:cNvSpPr txBox="1"/>
              <p:nvPr/>
            </p:nvSpPr>
            <p:spPr>
              <a:xfrm>
                <a:off x="4830025" y="858946"/>
                <a:ext cx="2528897" cy="2628733"/>
              </a:xfrm>
              <a:prstGeom prst="rect">
                <a:avLst/>
              </a:prstGeom>
              <a:noFill/>
            </p:spPr>
            <p:txBody>
              <a:bodyPr wrap="none" rtlCol="0">
                <a:spAutoFit/>
              </a:bodyPr>
              <a:lstStyle/>
              <a:p>
                <a:pPr/>
                <a14:m>
                  <m:oMathPara xmlns:m="http://schemas.openxmlformats.org/officeDocument/2006/math">
                    <m:oMathParaPr>
                      <m:jc m:val="left"/>
                    </m:oMathParaPr>
                    <m:oMath xmlns:m="http://schemas.openxmlformats.org/officeDocument/2006/math">
                      <m:r>
                        <a:rPr lang="fr-FR" sz="2000" b="0" i="1" dirty="0" smtClean="0">
                          <a:latin typeface="Cambria Math" panose="02040503050406030204" pitchFamily="18" charset="0"/>
                          <a:cs typeface="Arial" panose="020B0604020202020204" pitchFamily="34" charset="0"/>
                        </a:rPr>
                        <m:t>𝐴</m:t>
                      </m:r>
                      <m:r>
                        <a:rPr lang="fr-FR" sz="2000" b="0" i="1" dirty="0" smtClean="0">
                          <a:latin typeface="Cambria Math" panose="02040503050406030204" pitchFamily="18" charset="0"/>
                          <a:cs typeface="Arial" panose="020B0604020202020204" pitchFamily="34" charset="0"/>
                        </a:rPr>
                        <m:t>=1÷</m:t>
                      </m:r>
                      <m:d>
                        <m:dPr>
                          <m:ctrlPr>
                            <a:rPr lang="fr-FR" sz="2000" b="0" i="1" dirty="0" smtClean="0">
                              <a:latin typeface="Cambria Math" panose="02040503050406030204" pitchFamily="18" charset="0"/>
                              <a:cs typeface="Arial" panose="020B0604020202020204" pitchFamily="34" charset="0"/>
                            </a:rPr>
                          </m:ctrlPr>
                        </m:dPr>
                        <m:e>
                          <m:f>
                            <m:fPr>
                              <m:ctrlPr>
                                <a:rPr lang="fr-FR" sz="2000" b="0" i="1" dirty="0" smtClean="0">
                                  <a:latin typeface="Cambria Math" panose="02040503050406030204" pitchFamily="18" charset="0"/>
                                  <a:cs typeface="Arial" panose="020B0604020202020204" pitchFamily="34" charset="0"/>
                                </a:rPr>
                              </m:ctrlPr>
                            </m:fPr>
                            <m:num>
                              <m:r>
                                <a:rPr lang="fr-FR" sz="2000" b="0" i="1" dirty="0" smtClean="0">
                                  <a:latin typeface="Cambria Math" panose="02040503050406030204" pitchFamily="18" charset="0"/>
                                  <a:cs typeface="Arial" panose="020B0604020202020204" pitchFamily="34" charset="0"/>
                                </a:rPr>
                                <m:t>1</m:t>
                              </m:r>
                            </m:num>
                            <m:den>
                              <m:r>
                                <a:rPr lang="fr-FR" sz="2000" b="0" i="1" dirty="0" smtClean="0">
                                  <a:latin typeface="Cambria Math" panose="02040503050406030204" pitchFamily="18" charset="0"/>
                                  <a:cs typeface="Arial" panose="020B0604020202020204" pitchFamily="34" charset="0"/>
                                </a:rPr>
                                <m:t>2</m:t>
                              </m:r>
                            </m:den>
                          </m:f>
                          <m:r>
                            <a:rPr lang="fr-FR" sz="2000" b="0" i="1" dirty="0" smtClean="0">
                              <a:latin typeface="Cambria Math" panose="02040503050406030204" pitchFamily="18" charset="0"/>
                              <a:cs typeface="Arial" panose="020B0604020202020204" pitchFamily="34" charset="0"/>
                            </a:rPr>
                            <m:t>+</m:t>
                          </m:r>
                          <m:f>
                            <m:fPr>
                              <m:ctrlPr>
                                <a:rPr lang="fr-FR" sz="2000" b="0" i="1" dirty="0" smtClean="0">
                                  <a:latin typeface="Cambria Math" panose="02040503050406030204" pitchFamily="18" charset="0"/>
                                  <a:cs typeface="Arial" panose="020B0604020202020204" pitchFamily="34" charset="0"/>
                                </a:rPr>
                              </m:ctrlPr>
                            </m:fPr>
                            <m:num>
                              <m:r>
                                <a:rPr lang="fr-FR" sz="2000" b="0" i="1" dirty="0" smtClean="0">
                                  <a:latin typeface="Cambria Math" panose="02040503050406030204" pitchFamily="18" charset="0"/>
                                  <a:cs typeface="Arial" panose="020B0604020202020204" pitchFamily="34" charset="0"/>
                                </a:rPr>
                                <m:t>1</m:t>
                              </m:r>
                            </m:num>
                            <m:den>
                              <m:r>
                                <a:rPr lang="fr-FR" sz="2000" b="0" i="1" dirty="0" smtClean="0">
                                  <a:latin typeface="Cambria Math" panose="02040503050406030204" pitchFamily="18" charset="0"/>
                                  <a:cs typeface="Arial" panose="020B0604020202020204" pitchFamily="34" charset="0"/>
                                </a:rPr>
                                <m:t>3</m:t>
                              </m:r>
                            </m:den>
                          </m:f>
                          <m:r>
                            <a:rPr lang="fr-FR" sz="2000" b="0" i="1" dirty="0" smtClean="0">
                              <a:latin typeface="Cambria Math" panose="02040503050406030204" pitchFamily="18" charset="0"/>
                              <a:ea typeface="Cambria Math" panose="02040503050406030204" pitchFamily="18" charset="0"/>
                              <a:cs typeface="Arial" panose="020B0604020202020204" pitchFamily="34" charset="0"/>
                            </a:rPr>
                            <m:t>×</m:t>
                          </m:r>
                          <m:f>
                            <m:fPr>
                              <m:ctrlPr>
                                <a:rPr lang="fr-FR" sz="2000" b="0" i="1" dirty="0" smtClean="0">
                                  <a:latin typeface="Cambria Math" panose="02040503050406030204" pitchFamily="18" charset="0"/>
                                  <a:ea typeface="Cambria Math" panose="02040503050406030204" pitchFamily="18" charset="0"/>
                                  <a:cs typeface="Arial" panose="020B0604020202020204" pitchFamily="34" charset="0"/>
                                </a:rPr>
                              </m:ctrlPr>
                            </m:fPr>
                            <m:num>
                              <m:r>
                                <a:rPr lang="fr-FR" sz="2000" b="0" i="1" dirty="0" smtClean="0">
                                  <a:latin typeface="Cambria Math" panose="02040503050406030204" pitchFamily="18" charset="0"/>
                                  <a:ea typeface="Cambria Math" panose="02040503050406030204" pitchFamily="18" charset="0"/>
                                  <a:cs typeface="Arial" panose="020B0604020202020204" pitchFamily="34" charset="0"/>
                                </a:rPr>
                                <m:t>3</m:t>
                              </m:r>
                            </m:num>
                            <m:den>
                              <m:r>
                                <a:rPr lang="fr-FR" sz="2000" b="0" i="1" dirty="0" smtClean="0">
                                  <a:latin typeface="Cambria Math" panose="02040503050406030204" pitchFamily="18" charset="0"/>
                                  <a:ea typeface="Cambria Math" panose="02040503050406030204" pitchFamily="18" charset="0"/>
                                  <a:cs typeface="Arial" panose="020B0604020202020204" pitchFamily="34" charset="0"/>
                                </a:rPr>
                                <m:t>4</m:t>
                              </m:r>
                            </m:den>
                          </m:f>
                        </m:e>
                      </m:d>
                    </m:oMath>
                  </m:oMathPara>
                </a14:m>
                <a:endParaRPr lang="fr-FR" sz="2000" dirty="0">
                  <a:latin typeface="Arial" panose="020B0604020202020204" pitchFamily="34" charset="0"/>
                  <a:cs typeface="Arial" panose="020B0604020202020204" pitchFamily="34" charset="0"/>
                </a:endParaRPr>
              </a:p>
              <a:p>
                <a:pPr/>
                <a14:m>
                  <m:oMathPara xmlns:m="http://schemas.openxmlformats.org/officeDocument/2006/math">
                    <m:oMathParaPr>
                      <m:jc m:val="left"/>
                    </m:oMathParaPr>
                    <m:oMath xmlns:m="http://schemas.openxmlformats.org/officeDocument/2006/math">
                      <m:r>
                        <a:rPr lang="fr-FR" sz="2000" b="0" i="1" smtClean="0">
                          <a:solidFill>
                            <a:srgbClr val="00B0F0"/>
                          </a:solidFill>
                          <a:latin typeface="Cambria Math" panose="02040503050406030204" pitchFamily="18" charset="0"/>
                          <a:cs typeface="Arial" panose="020B0604020202020204" pitchFamily="34" charset="0"/>
                        </a:rPr>
                        <m:t>𝐴</m:t>
                      </m:r>
                      <m:r>
                        <a:rPr lang="fr-FR" sz="2000" b="0" i="1" smtClean="0">
                          <a:solidFill>
                            <a:srgbClr val="00B0F0"/>
                          </a:solidFill>
                          <a:latin typeface="Cambria Math" panose="02040503050406030204" pitchFamily="18" charset="0"/>
                          <a:cs typeface="Arial" panose="020B0604020202020204" pitchFamily="34" charset="0"/>
                        </a:rPr>
                        <m:t>=1÷</m:t>
                      </m:r>
                      <m:d>
                        <m:dPr>
                          <m:ctrlPr>
                            <a:rPr lang="fr-FR" sz="2000"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ctrlPr>
                        </m:dPr>
                        <m:e>
                          <m:f>
                            <m:fPr>
                              <m:ctrlPr>
                                <a:rPr lang="fr-FR" sz="2000"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ctrlPr>
                            </m:fPr>
                            <m:num>
                              <m:r>
                                <a:rPr lang="fr-FR" sz="2000"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1</m:t>
                              </m:r>
                            </m:num>
                            <m:den>
                              <m:r>
                                <a:rPr lang="fr-FR" sz="2000"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2</m:t>
                              </m:r>
                            </m:den>
                          </m:f>
                          <m:r>
                            <a:rPr lang="fr-FR" sz="2000"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m:t>
                          </m:r>
                          <m:f>
                            <m:fPr>
                              <m:ctrlPr>
                                <a:rPr lang="fr-FR" sz="2000"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ctrlPr>
                            </m:fPr>
                            <m:num>
                              <m:r>
                                <a:rPr lang="fr-FR" sz="2000"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1</m:t>
                              </m:r>
                            </m:num>
                            <m:den>
                              <m:r>
                                <a:rPr lang="fr-FR" sz="2000"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4</m:t>
                              </m:r>
                            </m:den>
                          </m:f>
                        </m:e>
                      </m:d>
                    </m:oMath>
                  </m:oMathPara>
                </a14:m>
                <a:endParaRPr lang="fr-FR" sz="2000" dirty="0">
                  <a:latin typeface="Arial" panose="020B0604020202020204" pitchFamily="34" charset="0"/>
                  <a:cs typeface="Arial" panose="020B0604020202020204" pitchFamily="34" charset="0"/>
                </a:endParaRPr>
              </a:p>
              <a:p>
                <a:pPr/>
                <a14:m>
                  <m:oMathPara xmlns:m="http://schemas.openxmlformats.org/officeDocument/2006/math">
                    <m:oMathParaPr>
                      <m:jc m:val="left"/>
                    </m:oMathParaPr>
                    <m:oMath xmlns:m="http://schemas.openxmlformats.org/officeDocument/2006/math">
                      <m:r>
                        <a:rPr lang="fr-FR" sz="2000" b="0" i="1" smtClean="0">
                          <a:solidFill>
                            <a:srgbClr val="00B0F0"/>
                          </a:solidFill>
                          <a:latin typeface="Cambria Math" panose="02040503050406030204" pitchFamily="18" charset="0"/>
                          <a:cs typeface="Arial" panose="020B0604020202020204" pitchFamily="34" charset="0"/>
                        </a:rPr>
                        <m:t>𝐴</m:t>
                      </m:r>
                      <m:r>
                        <a:rPr lang="fr-FR" sz="2000" b="0" i="1" smtClean="0">
                          <a:solidFill>
                            <a:srgbClr val="00B0F0"/>
                          </a:solidFill>
                          <a:latin typeface="Cambria Math" panose="02040503050406030204" pitchFamily="18" charset="0"/>
                          <a:cs typeface="Arial" panose="020B0604020202020204" pitchFamily="34" charset="0"/>
                        </a:rPr>
                        <m:t>=1÷</m:t>
                      </m:r>
                      <m:f>
                        <m:fPr>
                          <m:ctrlPr>
                            <a:rPr lang="fr-FR" sz="2000"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ctrlPr>
                        </m:fPr>
                        <m:num>
                          <m:r>
                            <a:rPr lang="fr-FR" sz="2000"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3</m:t>
                          </m:r>
                        </m:num>
                        <m:den>
                          <m:r>
                            <a:rPr lang="fr-FR" sz="2000"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4</m:t>
                          </m:r>
                        </m:den>
                      </m:f>
                    </m:oMath>
                  </m:oMathPara>
                </a14:m>
                <a:endParaRPr lang="fr-FR" sz="2000" dirty="0">
                  <a:latin typeface="Arial" panose="020B0604020202020204" pitchFamily="34" charset="0"/>
                  <a:cs typeface="Arial" panose="020B0604020202020204" pitchFamily="34" charset="0"/>
                </a:endParaRPr>
              </a:p>
              <a:p>
                <a:pPr/>
                <a14:m>
                  <m:oMathPara xmlns:m="http://schemas.openxmlformats.org/officeDocument/2006/math">
                    <m:oMathParaPr>
                      <m:jc m:val="left"/>
                    </m:oMathParaPr>
                    <m:oMath xmlns:m="http://schemas.openxmlformats.org/officeDocument/2006/math">
                      <m:r>
                        <a:rPr lang="fr-FR" sz="2000" b="0" i="1" smtClean="0">
                          <a:solidFill>
                            <a:srgbClr val="00B0F0"/>
                          </a:solidFill>
                          <a:latin typeface="Cambria Math" panose="02040503050406030204" pitchFamily="18" charset="0"/>
                          <a:cs typeface="Arial" panose="020B0604020202020204" pitchFamily="34" charset="0"/>
                        </a:rPr>
                        <m:t>𝐴</m:t>
                      </m:r>
                      <m:r>
                        <a:rPr lang="fr-FR" sz="2000" b="0" i="1" smtClean="0">
                          <a:solidFill>
                            <a:srgbClr val="00B0F0"/>
                          </a:solidFill>
                          <a:latin typeface="Cambria Math" panose="02040503050406030204" pitchFamily="18" charset="0"/>
                          <a:cs typeface="Arial" panose="020B0604020202020204" pitchFamily="34" charset="0"/>
                        </a:rPr>
                        <m:t>=</m:t>
                      </m:r>
                      <m:f>
                        <m:fPr>
                          <m:ctrlPr>
                            <a:rPr lang="fr-FR" sz="2000" b="0" i="1" smtClean="0">
                              <a:solidFill>
                                <a:srgbClr val="00B0F0"/>
                              </a:solidFill>
                              <a:latin typeface="Cambria Math" panose="02040503050406030204" pitchFamily="18" charset="0"/>
                              <a:cs typeface="Arial" panose="020B0604020202020204" pitchFamily="34" charset="0"/>
                            </a:rPr>
                          </m:ctrlPr>
                        </m:fPr>
                        <m:num>
                          <m:r>
                            <a:rPr lang="fr-FR" sz="2000" b="0" i="1" smtClean="0">
                              <a:solidFill>
                                <a:srgbClr val="00B0F0"/>
                              </a:solidFill>
                              <a:latin typeface="Cambria Math" panose="02040503050406030204" pitchFamily="18" charset="0"/>
                              <a:cs typeface="Arial" panose="020B0604020202020204" pitchFamily="34" charset="0"/>
                            </a:rPr>
                            <m:t>4</m:t>
                          </m:r>
                        </m:num>
                        <m:den>
                          <m:r>
                            <a:rPr lang="fr-FR" sz="2000" b="0" i="1" smtClean="0">
                              <a:solidFill>
                                <a:srgbClr val="00B0F0"/>
                              </a:solidFill>
                              <a:latin typeface="Cambria Math" panose="02040503050406030204" pitchFamily="18" charset="0"/>
                              <a:cs typeface="Arial" panose="020B0604020202020204" pitchFamily="34" charset="0"/>
                            </a:rPr>
                            <m:t>3</m:t>
                          </m:r>
                        </m:den>
                      </m:f>
                    </m:oMath>
                  </m:oMathPara>
                </a14:m>
                <a:endParaRPr lang="fr-FR" sz="2000" dirty="0">
                  <a:solidFill>
                    <a:srgbClr val="00B0F0"/>
                  </a:solidFill>
                  <a:latin typeface="Arial" panose="020B0604020202020204" pitchFamily="34" charset="0"/>
                  <a:cs typeface="Arial" panose="020B0604020202020204" pitchFamily="34" charset="0"/>
                </a:endParaRPr>
              </a:p>
            </p:txBody>
          </p:sp>
        </mc:Choice>
        <mc:Fallback>
          <p:sp>
            <p:nvSpPr>
              <p:cNvPr id="15" name="ZoneTexte 14">
                <a:extLst>
                  <a:ext uri="{FF2B5EF4-FFF2-40B4-BE49-F238E27FC236}">
                    <a16:creationId xmlns:a16="http://schemas.microsoft.com/office/drawing/2014/main" id="{0EF53FF8-E9EC-EDF2-CF08-9201F39469C5}"/>
                  </a:ext>
                </a:extLst>
              </p:cNvPr>
              <p:cNvSpPr txBox="1">
                <a:spLocks noRot="1" noChangeAspect="1" noMove="1" noResize="1" noEditPoints="1" noAdjustHandles="1" noChangeArrowheads="1" noChangeShapeType="1" noTextEdit="1"/>
              </p:cNvSpPr>
              <p:nvPr/>
            </p:nvSpPr>
            <p:spPr>
              <a:xfrm>
                <a:off x="4830025" y="858946"/>
                <a:ext cx="2528897" cy="2628733"/>
              </a:xfrm>
              <a:prstGeom prst="rect">
                <a:avLst/>
              </a:prstGeom>
              <a:blipFill>
                <a:blip r:embed="rId3"/>
                <a:stretch>
                  <a:fillRect/>
                </a:stretch>
              </a:blipFill>
            </p:spPr>
            <p:txBody>
              <a:bodyPr/>
              <a:lstStyle/>
              <a:p>
                <a:r>
                  <a:rPr lang="it-IT">
                    <a:noFill/>
                  </a:rPr>
                  <a:t> </a:t>
                </a:r>
              </a:p>
            </p:txBody>
          </p:sp>
        </mc:Fallback>
      </mc:AlternateContent>
      <mc:AlternateContent xmlns:mc="http://schemas.openxmlformats.org/markup-compatibility/2006">
        <mc:Choice xmlns:a14="http://schemas.microsoft.com/office/drawing/2010/main" Requires="a14">
          <p:graphicFrame>
            <p:nvGraphicFramePr>
              <p:cNvPr id="16" name="Tableau 15">
                <a:extLst>
                  <a:ext uri="{FF2B5EF4-FFF2-40B4-BE49-F238E27FC236}">
                    <a16:creationId xmlns:a16="http://schemas.microsoft.com/office/drawing/2014/main" id="{AE79ED9D-F932-0E3B-835E-635D8388AD43}"/>
                  </a:ext>
                </a:extLst>
              </p:cNvPr>
              <p:cNvGraphicFramePr>
                <a:graphicFrameLocks noGrp="1"/>
              </p:cNvGraphicFramePr>
              <p:nvPr/>
            </p:nvGraphicFramePr>
            <p:xfrm>
              <a:off x="2030476" y="4411828"/>
              <a:ext cx="8128000" cy="1440332"/>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546914">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893418">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𝐴</m:t>
                                </m:r>
                                <m:r>
                                  <a:rPr lang="fr-FR" b="0" i="1" dirty="0" smtClean="0">
                                    <a:latin typeface="Cambria Math" panose="02040503050406030204" pitchFamily="18" charset="0"/>
                                  </a:rPr>
                                  <m:t>=</m:t>
                                </m:r>
                                <m:f>
                                  <m:fPr>
                                    <m:ctrlPr>
                                      <a:rPr lang="fr-FR" b="0" i="1" dirty="0" smtClean="0">
                                        <a:latin typeface="Cambria Math" panose="02040503050406030204" pitchFamily="18" charset="0"/>
                                      </a:rPr>
                                    </m:ctrlPr>
                                  </m:fPr>
                                  <m:num>
                                    <m:r>
                                      <a:rPr lang="fr-FR" b="0" i="1" dirty="0" smtClean="0">
                                        <a:latin typeface="Cambria Math" panose="02040503050406030204" pitchFamily="18" charset="0"/>
                                      </a:rPr>
                                      <m:t>4</m:t>
                                    </m:r>
                                  </m:num>
                                  <m:den>
                                    <m:r>
                                      <a:rPr lang="fr-FR" b="0" i="1" dirty="0" smtClean="0">
                                        <a:latin typeface="Cambria Math" panose="02040503050406030204" pitchFamily="18" charset="0"/>
                                      </a:rPr>
                                      <m:t>3</m:t>
                                    </m:r>
                                  </m:den>
                                </m:f>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𝐵</m:t>
                                </m:r>
                                <m:r>
                                  <a:rPr lang="fr-FR" b="0" i="1" dirty="0" smtClean="0">
                                    <a:latin typeface="Cambria Math" panose="02040503050406030204" pitchFamily="18" charset="0"/>
                                  </a:rPr>
                                  <m:t>=</m:t>
                                </m:r>
                                <m:f>
                                  <m:fPr>
                                    <m:ctrlPr>
                                      <a:rPr lang="fr-FR" b="0" i="1" dirty="0" smtClean="0">
                                        <a:latin typeface="Cambria Math" panose="02040503050406030204" pitchFamily="18" charset="0"/>
                                      </a:rPr>
                                    </m:ctrlPr>
                                  </m:fPr>
                                  <m:num>
                                    <m:r>
                                      <a:rPr lang="fr-FR" b="0" i="1" dirty="0" smtClean="0">
                                        <a:latin typeface="Cambria Math" panose="02040503050406030204" pitchFamily="18" charset="0"/>
                                      </a:rPr>
                                      <m:t>1</m:t>
                                    </m:r>
                                  </m:num>
                                  <m:den>
                                    <m:r>
                                      <a:rPr lang="fr-FR" b="0" i="1" dirty="0" smtClean="0">
                                        <a:latin typeface="Cambria Math" panose="02040503050406030204" pitchFamily="18" charset="0"/>
                                      </a:rPr>
                                      <m:t>4</m:t>
                                    </m:r>
                                  </m:den>
                                </m:f>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𝐶</m:t>
                                </m:r>
                                <m:r>
                                  <a:rPr lang="fr-FR" b="0" i="1" dirty="0" smtClean="0">
                                    <a:latin typeface="Cambria Math" panose="02040503050406030204" pitchFamily="18" charset="0"/>
                                  </a:rPr>
                                  <m:t>=3</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𝐷</m:t>
                                </m:r>
                                <m:r>
                                  <a:rPr lang="fr-FR" b="0" i="1" dirty="0" smtClean="0">
                                    <a:latin typeface="Cambria Math" panose="02040503050406030204" pitchFamily="18" charset="0"/>
                                  </a:rPr>
                                  <m:t>=</m:t>
                                </m:r>
                                <m:f>
                                  <m:fPr>
                                    <m:ctrlPr>
                                      <a:rPr lang="fr-FR" b="0" i="1" dirty="0" smtClean="0">
                                        <a:latin typeface="Cambria Math" panose="02040503050406030204" pitchFamily="18" charset="0"/>
                                      </a:rPr>
                                    </m:ctrlPr>
                                  </m:fPr>
                                  <m:num>
                                    <m:r>
                                      <a:rPr lang="fr-FR" b="0" i="1" dirty="0" smtClean="0">
                                        <a:latin typeface="Cambria Math" panose="02040503050406030204" pitchFamily="18" charset="0"/>
                                      </a:rPr>
                                      <m:t>3</m:t>
                                    </m:r>
                                  </m:num>
                                  <m:den>
                                    <m:r>
                                      <a:rPr lang="fr-FR" b="0" i="1" dirty="0" smtClean="0">
                                        <a:latin typeface="Cambria Math" panose="02040503050406030204" pitchFamily="18" charset="0"/>
                                      </a:rPr>
                                      <m:t>4</m:t>
                                    </m:r>
                                  </m:den>
                                </m:f>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p:graphicFrame>
            <p:nvGraphicFramePr>
              <p:cNvPr id="16" name="Tableau 15">
                <a:extLst>
                  <a:ext uri="{FF2B5EF4-FFF2-40B4-BE49-F238E27FC236}">
                    <a16:creationId xmlns:a16="http://schemas.microsoft.com/office/drawing/2014/main" id="{AE79ED9D-F932-0E3B-835E-635D8388AD43}"/>
                  </a:ext>
                </a:extLst>
              </p:cNvPr>
              <p:cNvGraphicFramePr>
                <a:graphicFrameLocks noGrp="1"/>
              </p:cNvGraphicFramePr>
              <p:nvPr/>
            </p:nvGraphicFramePr>
            <p:xfrm>
              <a:off x="2030476" y="4411828"/>
              <a:ext cx="8128000" cy="1440332"/>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546914">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893418">
                    <a:tc>
                      <a:txBody>
                        <a:bodyPr/>
                        <a:lstStyle/>
                        <a:p>
                          <a:endParaRPr lang="it-IT"/>
                        </a:p>
                      </a:txBody>
                      <a:tcPr anchor="ctr">
                        <a:blipFill>
                          <a:blip r:embed="rId4"/>
                          <a:stretch>
                            <a:fillRect l="-299" t="-64626" r="-300599" b="-2041"/>
                          </a:stretch>
                        </a:blipFill>
                      </a:tcPr>
                    </a:tc>
                    <a:tc>
                      <a:txBody>
                        <a:bodyPr/>
                        <a:lstStyle/>
                        <a:p>
                          <a:endParaRPr lang="it-IT"/>
                        </a:p>
                      </a:txBody>
                      <a:tcPr anchor="ctr">
                        <a:blipFill>
                          <a:blip r:embed="rId4"/>
                          <a:stretch>
                            <a:fillRect l="-100601" t="-64626" r="-201502" b="-2041"/>
                          </a:stretch>
                        </a:blipFill>
                      </a:tcPr>
                    </a:tc>
                    <a:tc>
                      <a:txBody>
                        <a:bodyPr/>
                        <a:lstStyle/>
                        <a:p>
                          <a:endParaRPr lang="it-IT"/>
                        </a:p>
                      </a:txBody>
                      <a:tcPr anchor="ctr">
                        <a:blipFill>
                          <a:blip r:embed="rId4"/>
                          <a:stretch>
                            <a:fillRect l="-200000" t="-64626" r="-100898" b="-2041"/>
                          </a:stretch>
                        </a:blipFill>
                      </a:tcPr>
                    </a:tc>
                    <a:tc>
                      <a:txBody>
                        <a:bodyPr/>
                        <a:lstStyle/>
                        <a:p>
                          <a:endParaRPr lang="it-IT"/>
                        </a:p>
                      </a:txBody>
                      <a:tcPr anchor="ctr">
                        <a:blipFill>
                          <a:blip r:embed="rId4"/>
                          <a:stretch>
                            <a:fillRect l="-300901" t="-64626" r="-1201" b="-2041"/>
                          </a:stretch>
                        </a:blipFill>
                      </a:tcPr>
                    </a:tc>
                    <a:extLst>
                      <a:ext uri="{0D108BD9-81ED-4DB2-BD59-A6C34878D82A}">
                        <a16:rowId xmlns:a16="http://schemas.microsoft.com/office/drawing/2014/main" val="1073051623"/>
                      </a:ext>
                    </a:extLst>
                  </a:tr>
                </a:tbl>
              </a:graphicData>
            </a:graphic>
          </p:graphicFrame>
        </mc:Fallback>
      </mc:AlternateContent>
      <p:pic>
        <p:nvPicPr>
          <p:cNvPr id="3" name="Image 2" descr="JM-creativecommons">
            <a:hlinkClick r:id="rId5" tgtFrame="&quot;_blank&quot;"/>
            <a:extLst>
              <a:ext uri="{FF2B5EF4-FFF2-40B4-BE49-F238E27FC236}">
                <a16:creationId xmlns:a16="http://schemas.microsoft.com/office/drawing/2014/main" id="{AC8E614F-6F52-3B01-7D4B-7D2835293CBD}"/>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2" name="ZoneTexte 1">
            <a:extLst>
              <a:ext uri="{FF2B5EF4-FFF2-40B4-BE49-F238E27FC236}">
                <a16:creationId xmlns:a16="http://schemas.microsoft.com/office/drawing/2014/main" id="{C2ABB1BD-C641-EA32-0657-6035A9519924}"/>
              </a:ext>
            </a:extLst>
          </p:cNvPr>
          <p:cNvSpPr txBox="1"/>
          <p:nvPr/>
        </p:nvSpPr>
        <p:spPr>
          <a:xfrm>
            <a:off x="4621443" y="3838535"/>
            <a:ext cx="2946063"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Trouver la bonne réponse. </a:t>
            </a:r>
            <a:endParaRPr lang="it-IT" dirty="0">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FD0D4341-1537-C8DE-56FE-140DBC3F3999}"/>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p:sp>
        <p:nvSpPr>
          <p:cNvPr id="5" name="Ellipse 4">
            <a:extLst>
              <a:ext uri="{FF2B5EF4-FFF2-40B4-BE49-F238E27FC236}">
                <a16:creationId xmlns:a16="http://schemas.microsoft.com/office/drawing/2014/main" id="{BC9ACA30-26E0-B09C-DB74-AB8ED97E453B}"/>
              </a:ext>
            </a:extLst>
          </p:cNvPr>
          <p:cNvSpPr/>
          <p:nvPr/>
        </p:nvSpPr>
        <p:spPr>
          <a:xfrm>
            <a:off x="2286000" y="4023201"/>
            <a:ext cx="1493520" cy="2072799"/>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722543035"/>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A78613-598D-4990-2BCC-078022F36454}"/>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DB4ED138-DBC5-69E6-5B18-66EE00DB6CCA}"/>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n°9</a:t>
            </a:r>
            <a:endParaRPr lang="it-IT" sz="2400" dirty="0">
              <a:latin typeface="Arial Black" panose="020B0A04020102020204" pitchFamily="34" charset="0"/>
            </a:endParaRPr>
          </a:p>
        </p:txBody>
      </p:sp>
      <mc:AlternateContent xmlns:mc="http://schemas.openxmlformats.org/markup-compatibility/2006" xmlns:a14="http://schemas.microsoft.com/office/drawing/2010/main">
        <mc:Choice Requires="a14">
          <p:sp>
            <p:nvSpPr>
              <p:cNvPr id="15" name="ZoneTexte 14">
                <a:extLst>
                  <a:ext uri="{FF2B5EF4-FFF2-40B4-BE49-F238E27FC236}">
                    <a16:creationId xmlns:a16="http://schemas.microsoft.com/office/drawing/2014/main" id="{D6214C66-9FAA-0099-D9D6-140F90666214}"/>
                  </a:ext>
                </a:extLst>
              </p:cNvPr>
              <p:cNvSpPr txBox="1"/>
              <p:nvPr/>
            </p:nvSpPr>
            <p:spPr>
              <a:xfrm>
                <a:off x="5009531" y="2023462"/>
                <a:ext cx="1957011" cy="400110"/>
              </a:xfrm>
              <a:prstGeom prst="rect">
                <a:avLst/>
              </a:prstGeom>
              <a:noFill/>
            </p:spPr>
            <p:txBody>
              <a:bodyPr wrap="none" rtlCol="0">
                <a:spAutoFit/>
              </a:bodyPr>
              <a:lstStyle/>
              <a:p>
                <a14:m>
                  <m:oMath xmlns:m="http://schemas.openxmlformats.org/officeDocument/2006/math">
                    <m:r>
                      <a:rPr lang="fr-FR" sz="2000" b="0" i="1" smtClean="0">
                        <a:latin typeface="Cambria Math" panose="02040503050406030204" pitchFamily="18" charset="0"/>
                        <a:cs typeface="Arial" panose="020B0604020202020204" pitchFamily="34" charset="0"/>
                      </a:rPr>
                      <m:t>−</m:t>
                    </m:r>
                    <m:sSup>
                      <m:sSupPr>
                        <m:ctrlPr>
                          <a:rPr lang="fr-FR" sz="2000" b="0" i="1" smtClean="0">
                            <a:latin typeface="Cambria Math" panose="02040503050406030204" pitchFamily="18" charset="0"/>
                            <a:cs typeface="Arial" panose="020B0604020202020204" pitchFamily="34" charset="0"/>
                          </a:rPr>
                        </m:ctrlPr>
                      </m:sSupPr>
                      <m:e>
                        <m:r>
                          <a:rPr lang="fr-FR" sz="2000" b="0" i="1" smtClean="0">
                            <a:latin typeface="Cambria Math" panose="02040503050406030204" pitchFamily="18" charset="0"/>
                            <a:cs typeface="Arial" panose="020B0604020202020204" pitchFamily="34" charset="0"/>
                          </a:rPr>
                          <m:t>2</m:t>
                        </m:r>
                      </m:e>
                      <m:sup>
                        <m:r>
                          <a:rPr lang="fr-FR" sz="2000" b="0" i="1" smtClean="0">
                            <a:latin typeface="Cambria Math" panose="02040503050406030204" pitchFamily="18" charset="0"/>
                            <a:cs typeface="Arial" panose="020B0604020202020204" pitchFamily="34" charset="0"/>
                          </a:rPr>
                          <m:t>−2</m:t>
                        </m:r>
                      </m:sup>
                    </m:sSup>
                  </m:oMath>
                </a14:m>
                <a:r>
                  <a:rPr lang="fr-FR" sz="2000" dirty="0">
                    <a:latin typeface="Arial" panose="020B0604020202020204" pitchFamily="34" charset="0"/>
                    <a:cs typeface="Arial" panose="020B0604020202020204" pitchFamily="34" charset="0"/>
                  </a:rPr>
                  <a:t> est égal à</a:t>
                </a:r>
              </a:p>
            </p:txBody>
          </p:sp>
        </mc:Choice>
        <mc:Fallback xmlns="">
          <p:sp>
            <p:nvSpPr>
              <p:cNvPr id="15" name="ZoneTexte 14">
                <a:extLst>
                  <a:ext uri="{FF2B5EF4-FFF2-40B4-BE49-F238E27FC236}">
                    <a16:creationId xmlns:a16="http://schemas.microsoft.com/office/drawing/2014/main" id="{DF47CAC0-9E44-FFEF-9959-91CF87F559EA}"/>
                  </a:ext>
                </a:extLst>
              </p:cNvPr>
              <p:cNvSpPr txBox="1">
                <a:spLocks noRot="1" noChangeAspect="1" noMove="1" noResize="1" noEditPoints="1" noAdjustHandles="1" noChangeArrowheads="1" noChangeShapeType="1" noTextEdit="1"/>
              </p:cNvSpPr>
              <p:nvPr/>
            </p:nvSpPr>
            <p:spPr>
              <a:xfrm>
                <a:off x="5009531" y="2023462"/>
                <a:ext cx="1957011" cy="400110"/>
              </a:xfrm>
              <a:prstGeom prst="rect">
                <a:avLst/>
              </a:prstGeom>
              <a:blipFill>
                <a:blip r:embed="rId3"/>
                <a:stretch>
                  <a:fillRect t="-7576" r="-2181" b="-27273"/>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graphicFrame>
            <p:nvGraphicFramePr>
              <p:cNvPr id="16" name="Tableau 15">
                <a:extLst>
                  <a:ext uri="{FF2B5EF4-FFF2-40B4-BE49-F238E27FC236}">
                    <a16:creationId xmlns:a16="http://schemas.microsoft.com/office/drawing/2014/main" id="{92FDEFC8-EA5C-6435-8487-1E5F05BB6CEB}"/>
                  </a:ext>
                </a:extLst>
              </p:cNvPr>
              <p:cNvGraphicFramePr>
                <a:graphicFrameLocks noGrp="1"/>
              </p:cNvGraphicFramePr>
              <p:nvPr/>
            </p:nvGraphicFramePr>
            <p:xfrm>
              <a:off x="2030476" y="3789665"/>
              <a:ext cx="8128000" cy="975868"/>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−4</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m:t>
                                </m:r>
                                <m:f>
                                  <m:fPr>
                                    <m:ctrlPr>
                                      <a:rPr lang="fr-FR" b="0" i="1" smtClean="0">
                                        <a:latin typeface="Cambria Math" panose="02040503050406030204" pitchFamily="18" charset="0"/>
                                      </a:rPr>
                                    </m:ctrlPr>
                                  </m:fPr>
                                  <m:num>
                                    <m:r>
                                      <a:rPr lang="fr-FR" b="0" i="1" smtClean="0">
                                        <a:latin typeface="Cambria Math" panose="02040503050406030204" pitchFamily="18" charset="0"/>
                                      </a:rPr>
                                      <m:t>1</m:t>
                                    </m:r>
                                  </m:num>
                                  <m:den>
                                    <m:r>
                                      <a:rPr lang="fr-FR" b="0" i="1" smtClean="0">
                                        <a:latin typeface="Cambria Math" panose="02040503050406030204" pitchFamily="18" charset="0"/>
                                      </a:rPr>
                                      <m:t>4</m:t>
                                    </m:r>
                                  </m:den>
                                </m:f>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4</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1</m:t>
                                    </m:r>
                                  </m:num>
                                  <m:den>
                                    <m:r>
                                      <a:rPr lang="fr-FR" b="0" i="1" smtClean="0">
                                        <a:latin typeface="Cambria Math" panose="02040503050406030204" pitchFamily="18" charset="0"/>
                                      </a:rPr>
                                      <m:t>4</m:t>
                                    </m:r>
                                  </m:den>
                                </m:f>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xmlns="">
          <p:graphicFrame>
            <p:nvGraphicFramePr>
              <p:cNvPr id="16" name="Tableau 15">
                <a:extLst>
                  <a:ext uri="{FF2B5EF4-FFF2-40B4-BE49-F238E27FC236}">
                    <a16:creationId xmlns:a16="http://schemas.microsoft.com/office/drawing/2014/main" id="{A1C776F3-544E-18B4-B37D-46E869CE3170}"/>
                  </a:ext>
                </a:extLst>
              </p:cNvPr>
              <p:cNvGraphicFramePr>
                <a:graphicFrameLocks noGrp="1"/>
              </p:cNvGraphicFramePr>
              <p:nvPr>
                <p:extLst>
                  <p:ext uri="{D42A27DB-BD31-4B8C-83A1-F6EECF244321}">
                    <p14:modId xmlns:p14="http://schemas.microsoft.com/office/powerpoint/2010/main" val="3802866262"/>
                  </p:ext>
                </p:extLst>
              </p:nvPr>
            </p:nvGraphicFramePr>
            <p:xfrm>
              <a:off x="2030476" y="3789665"/>
              <a:ext cx="8128000" cy="975868"/>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605028">
                    <a:tc>
                      <a:txBody>
                        <a:bodyPr/>
                        <a:lstStyle/>
                        <a:p>
                          <a:endParaRPr lang="it-IT"/>
                        </a:p>
                      </a:txBody>
                      <a:tcPr anchor="ctr">
                        <a:blipFill>
                          <a:blip r:embed="rId4"/>
                          <a:stretch>
                            <a:fillRect l="-299" t="-66000" r="-300599" b="-2000"/>
                          </a:stretch>
                        </a:blipFill>
                      </a:tcPr>
                    </a:tc>
                    <a:tc>
                      <a:txBody>
                        <a:bodyPr/>
                        <a:lstStyle/>
                        <a:p>
                          <a:endParaRPr lang="it-IT"/>
                        </a:p>
                      </a:txBody>
                      <a:tcPr anchor="ctr">
                        <a:blipFill>
                          <a:blip r:embed="rId4"/>
                          <a:stretch>
                            <a:fillRect l="-100601" t="-66000" r="-201502" b="-2000"/>
                          </a:stretch>
                        </a:blipFill>
                      </a:tcPr>
                    </a:tc>
                    <a:tc>
                      <a:txBody>
                        <a:bodyPr/>
                        <a:lstStyle/>
                        <a:p>
                          <a:endParaRPr lang="it-IT"/>
                        </a:p>
                      </a:txBody>
                      <a:tcPr anchor="ctr">
                        <a:blipFill>
                          <a:blip r:embed="rId4"/>
                          <a:stretch>
                            <a:fillRect l="-200000" t="-66000" r="-100898" b="-2000"/>
                          </a:stretch>
                        </a:blipFill>
                      </a:tcPr>
                    </a:tc>
                    <a:tc>
                      <a:txBody>
                        <a:bodyPr/>
                        <a:lstStyle/>
                        <a:p>
                          <a:endParaRPr lang="it-IT"/>
                        </a:p>
                      </a:txBody>
                      <a:tcPr anchor="ctr">
                        <a:blipFill>
                          <a:blip r:embed="rId4"/>
                          <a:stretch>
                            <a:fillRect l="-300901" t="-66000" r="-1201" b="-2000"/>
                          </a:stretch>
                        </a:blipFill>
                      </a:tcPr>
                    </a:tc>
                    <a:extLst>
                      <a:ext uri="{0D108BD9-81ED-4DB2-BD59-A6C34878D82A}">
                        <a16:rowId xmlns:a16="http://schemas.microsoft.com/office/drawing/2014/main" val="1073051623"/>
                      </a:ext>
                    </a:extLst>
                  </a:tr>
                </a:tbl>
              </a:graphicData>
            </a:graphic>
          </p:graphicFrame>
        </mc:Fallback>
      </mc:AlternateContent>
      <p:pic>
        <p:nvPicPr>
          <p:cNvPr id="3" name="Image 2" descr="JM-creativecommons">
            <a:hlinkClick r:id="rId5" tgtFrame="&quot;_blank&quot;"/>
            <a:extLst>
              <a:ext uri="{FF2B5EF4-FFF2-40B4-BE49-F238E27FC236}">
                <a16:creationId xmlns:a16="http://schemas.microsoft.com/office/drawing/2014/main" id="{0AADAC67-08B1-6BB6-FFDC-D52DD1452AD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2" name="ZoneTexte 1">
            <a:extLst>
              <a:ext uri="{FF2B5EF4-FFF2-40B4-BE49-F238E27FC236}">
                <a16:creationId xmlns:a16="http://schemas.microsoft.com/office/drawing/2014/main" id="{B119600E-01E1-2EEC-4F01-187B4968414A}"/>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p:sp>
        <p:nvSpPr>
          <p:cNvPr id="4" name="Ellipse 3">
            <a:extLst>
              <a:ext uri="{FF2B5EF4-FFF2-40B4-BE49-F238E27FC236}">
                <a16:creationId xmlns:a16="http://schemas.microsoft.com/office/drawing/2014/main" id="{0D640BD1-011B-7B61-B421-F3D4D557D705}"/>
              </a:ext>
            </a:extLst>
          </p:cNvPr>
          <p:cNvSpPr/>
          <p:nvPr/>
        </p:nvSpPr>
        <p:spPr>
          <a:xfrm>
            <a:off x="4312920" y="3429000"/>
            <a:ext cx="1508760" cy="1722120"/>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mc:AlternateContent xmlns:mc="http://schemas.openxmlformats.org/markup-compatibility/2006">
        <mc:Choice xmlns:a14="http://schemas.microsoft.com/office/drawing/2010/main" Requires="a14">
          <p:sp>
            <p:nvSpPr>
              <p:cNvPr id="5" name="ZoneTexte 4">
                <a:extLst>
                  <a:ext uri="{FF2B5EF4-FFF2-40B4-BE49-F238E27FC236}">
                    <a16:creationId xmlns:a16="http://schemas.microsoft.com/office/drawing/2014/main" id="{FB947291-E3DA-9BB0-6E99-1EFD0AF3ED62}"/>
                  </a:ext>
                </a:extLst>
              </p:cNvPr>
              <p:cNvSpPr txBox="1"/>
              <p:nvPr/>
            </p:nvSpPr>
            <p:spPr>
              <a:xfrm>
                <a:off x="956553" y="2423572"/>
                <a:ext cx="3147015" cy="923330"/>
              </a:xfrm>
              <a:prstGeom prst="rect">
                <a:avLst/>
              </a:prstGeom>
              <a:noFill/>
            </p:spPr>
            <p:txBody>
              <a:bodyPr wrap="none" rtlCol="0">
                <a:spAutoFit/>
              </a:bodyPr>
              <a:lstStyle/>
              <a:p>
                <a:pPr algn="ctr"/>
                <a:r>
                  <a:rPr lang="fr-FR" dirty="0">
                    <a:solidFill>
                      <a:srgbClr val="00B0F0"/>
                    </a:solidFill>
                    <a:latin typeface="Arial" panose="020B0604020202020204" pitchFamily="34" charset="0"/>
                    <a:cs typeface="Arial" panose="020B0604020202020204" pitchFamily="34" charset="0"/>
                  </a:rPr>
                  <a:t>Il n’y a pas de parenthèses</a:t>
                </a:r>
                <a:br>
                  <a:rPr lang="fr-FR" dirty="0">
                    <a:solidFill>
                      <a:srgbClr val="00B0F0"/>
                    </a:solidFill>
                    <a:latin typeface="Arial" panose="020B0604020202020204" pitchFamily="34" charset="0"/>
                    <a:cs typeface="Arial" panose="020B0604020202020204" pitchFamily="34" charset="0"/>
                  </a:rPr>
                </a:br>
                <a:r>
                  <a:rPr lang="fr-FR" dirty="0">
                    <a:solidFill>
                      <a:srgbClr val="00B0F0"/>
                    </a:solidFill>
                    <a:latin typeface="Arial" panose="020B0604020202020204" pitchFamily="34" charset="0"/>
                    <a:cs typeface="Arial" panose="020B0604020202020204" pitchFamily="34" charset="0"/>
                  </a:rPr>
                  <a:t>autour du </a:t>
                </a:r>
                <a14:m>
                  <m:oMath xmlns:m="http://schemas.openxmlformats.org/officeDocument/2006/math">
                    <m:r>
                      <a:rPr lang="fr-FR" b="0" i="1" smtClean="0">
                        <a:solidFill>
                          <a:srgbClr val="00B0F0"/>
                        </a:solidFill>
                        <a:latin typeface="Cambria Math" panose="02040503050406030204" pitchFamily="18" charset="0"/>
                      </a:rPr>
                      <m:t>−2</m:t>
                    </m:r>
                  </m:oMath>
                </a14:m>
                <a:r>
                  <a:rPr lang="it-IT" dirty="0">
                    <a:solidFill>
                      <a:srgbClr val="00B0F0"/>
                    </a:solidFill>
                    <a:latin typeface="Arial" panose="020B0604020202020204" pitchFamily="34" charset="0"/>
                    <a:cs typeface="Arial" panose="020B0604020202020204" pitchFamily="34" charset="0"/>
                  </a:rPr>
                  <a:t> </a:t>
                </a:r>
                <a:r>
                  <a:rPr lang="it-IT" dirty="0" err="1">
                    <a:solidFill>
                      <a:srgbClr val="00B0F0"/>
                    </a:solidFill>
                    <a:latin typeface="Arial" panose="020B0604020202020204" pitchFamily="34" charset="0"/>
                    <a:cs typeface="Arial" panose="020B0604020202020204" pitchFamily="34" charset="0"/>
                  </a:rPr>
                  <a:t>donc</a:t>
                </a:r>
                <a:r>
                  <a:rPr lang="it-IT" dirty="0">
                    <a:solidFill>
                      <a:srgbClr val="00B0F0"/>
                    </a:solidFill>
                    <a:latin typeface="Arial" panose="020B0604020202020204" pitchFamily="34" charset="0"/>
                    <a:cs typeface="Arial" panose="020B0604020202020204" pitchFamily="34" charset="0"/>
                  </a:rPr>
                  <a:t> le </a:t>
                </a:r>
                <a14:m>
                  <m:oMath xmlns:m="http://schemas.openxmlformats.org/officeDocument/2006/math">
                    <m:r>
                      <a:rPr lang="fr-FR" b="0" i="1" smtClean="0">
                        <a:solidFill>
                          <a:srgbClr val="00B0F0"/>
                        </a:solidFill>
                        <a:latin typeface="Cambria Math" panose="02040503050406030204" pitchFamily="18" charset="0"/>
                      </a:rPr>
                      <m:t>−</m:t>
                    </m:r>
                  </m:oMath>
                </a14:m>
                <a:r>
                  <a:rPr lang="it-IT" dirty="0">
                    <a:solidFill>
                      <a:srgbClr val="00B0F0"/>
                    </a:solidFill>
                    <a:latin typeface="Arial" panose="020B0604020202020204" pitchFamily="34" charset="0"/>
                    <a:cs typeface="Arial" panose="020B0604020202020204" pitchFamily="34" charset="0"/>
                  </a:rPr>
                  <a:t> reste</a:t>
                </a:r>
              </a:p>
              <a:p>
                <a:pPr algn="ctr"/>
                <a14:m>
                  <m:oMathPara xmlns:m="http://schemas.openxmlformats.org/officeDocument/2006/math">
                    <m:oMathParaPr>
                      <m:jc m:val="centerGroup"/>
                    </m:oMathParaPr>
                    <m:oMath xmlns:m="http://schemas.openxmlformats.org/officeDocument/2006/math">
                      <m:r>
                        <a:rPr lang="fr-FR" b="0" i="1" smtClean="0">
                          <a:solidFill>
                            <a:srgbClr val="00B0F0"/>
                          </a:solidFill>
                          <a:latin typeface="Cambria Math" panose="02040503050406030204" pitchFamily="18" charset="0"/>
                          <a:cs typeface="Arial" panose="020B0604020202020204" pitchFamily="34" charset="0"/>
                        </a:rPr>
                        <m:t>−</m:t>
                      </m:r>
                      <m:sSup>
                        <m:sSupPr>
                          <m:ctrlPr>
                            <a:rPr lang="fr-FR" b="0" i="1" smtClean="0">
                              <a:solidFill>
                                <a:srgbClr val="00B0F0"/>
                              </a:solidFill>
                              <a:latin typeface="Cambria Math" panose="02040503050406030204" pitchFamily="18" charset="0"/>
                              <a:cs typeface="Arial" panose="020B0604020202020204" pitchFamily="34" charset="0"/>
                            </a:rPr>
                          </m:ctrlPr>
                        </m:sSupPr>
                        <m:e>
                          <m:r>
                            <a:rPr lang="fr-FR" b="0" i="1" smtClean="0">
                              <a:solidFill>
                                <a:srgbClr val="00B0F0"/>
                              </a:solidFill>
                              <a:latin typeface="Cambria Math" panose="02040503050406030204" pitchFamily="18" charset="0"/>
                              <a:cs typeface="Arial" panose="020B0604020202020204" pitchFamily="34" charset="0"/>
                            </a:rPr>
                            <m:t>2</m:t>
                          </m:r>
                        </m:e>
                        <m:sup>
                          <m:r>
                            <a:rPr lang="fr-FR" b="0" i="1" smtClean="0">
                              <a:solidFill>
                                <a:srgbClr val="00B0F0"/>
                              </a:solidFill>
                              <a:latin typeface="Cambria Math" panose="02040503050406030204" pitchFamily="18" charset="0"/>
                              <a:cs typeface="Arial" panose="020B0604020202020204" pitchFamily="34" charset="0"/>
                            </a:rPr>
                            <m:t>−2</m:t>
                          </m:r>
                        </m:sup>
                      </m:sSup>
                      <m:r>
                        <a:rPr lang="fr-FR" b="0" i="1" smtClean="0">
                          <a:solidFill>
                            <a:srgbClr val="00B0F0"/>
                          </a:solidFill>
                          <a:latin typeface="Cambria Math" panose="02040503050406030204" pitchFamily="18" charset="0"/>
                          <a:cs typeface="Arial" panose="020B0604020202020204" pitchFamily="34" charset="0"/>
                        </a:rPr>
                        <m:t>=−1</m:t>
                      </m:r>
                      <m: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m:t>
                      </m:r>
                      <m:sSup>
                        <m:sSupPr>
                          <m:ctrlP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ctrlPr>
                        </m:sSupPr>
                        <m:e>
                          <m: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2</m:t>
                          </m:r>
                        </m:e>
                        <m:sup>
                          <m: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−2</m:t>
                          </m:r>
                        </m:sup>
                      </m:sSup>
                    </m:oMath>
                  </m:oMathPara>
                </a14:m>
                <a:endParaRPr lang="it-IT" dirty="0">
                  <a:solidFill>
                    <a:srgbClr val="00B0F0"/>
                  </a:solidFill>
                  <a:latin typeface="Arial" panose="020B0604020202020204" pitchFamily="34" charset="0"/>
                  <a:cs typeface="Arial" panose="020B0604020202020204" pitchFamily="34" charset="0"/>
                </a:endParaRPr>
              </a:p>
            </p:txBody>
          </p:sp>
        </mc:Choice>
        <mc:Fallback>
          <p:sp>
            <p:nvSpPr>
              <p:cNvPr id="5" name="ZoneTexte 4">
                <a:extLst>
                  <a:ext uri="{FF2B5EF4-FFF2-40B4-BE49-F238E27FC236}">
                    <a16:creationId xmlns:a16="http://schemas.microsoft.com/office/drawing/2014/main" id="{FB947291-E3DA-9BB0-6E99-1EFD0AF3ED62}"/>
                  </a:ext>
                </a:extLst>
              </p:cNvPr>
              <p:cNvSpPr txBox="1">
                <a:spLocks noRot="1" noChangeAspect="1" noMove="1" noResize="1" noEditPoints="1" noAdjustHandles="1" noChangeArrowheads="1" noChangeShapeType="1" noTextEdit="1"/>
              </p:cNvSpPr>
              <p:nvPr/>
            </p:nvSpPr>
            <p:spPr>
              <a:xfrm>
                <a:off x="956553" y="2423572"/>
                <a:ext cx="3147015" cy="923330"/>
              </a:xfrm>
              <a:prstGeom prst="rect">
                <a:avLst/>
              </a:prstGeom>
              <a:blipFill>
                <a:blip r:embed="rId7"/>
                <a:stretch>
                  <a:fillRect l="-1357" t="-3974" r="-969"/>
                </a:stretch>
              </a:blipFill>
            </p:spPr>
            <p:txBody>
              <a:bodyPr/>
              <a:lstStyle/>
              <a:p>
                <a:r>
                  <a:rPr lang="it-IT">
                    <a:noFill/>
                  </a:rPr>
                  <a:t> </a:t>
                </a:r>
              </a:p>
            </p:txBody>
          </p:sp>
        </mc:Fallback>
      </mc:AlternateContent>
      <p:cxnSp>
        <p:nvCxnSpPr>
          <p:cNvPr id="7" name="Connecteur droit avec flèche 6">
            <a:extLst>
              <a:ext uri="{FF2B5EF4-FFF2-40B4-BE49-F238E27FC236}">
                <a16:creationId xmlns:a16="http://schemas.microsoft.com/office/drawing/2014/main" id="{814F7581-A242-FEA6-6579-4D498D76C485}"/>
              </a:ext>
            </a:extLst>
          </p:cNvPr>
          <p:cNvCxnSpPr>
            <a:stCxn id="5" idx="3"/>
            <a:endCxn id="15" idx="1"/>
          </p:cNvCxnSpPr>
          <p:nvPr/>
        </p:nvCxnSpPr>
        <p:spPr>
          <a:xfrm flipV="1">
            <a:off x="4103568" y="2223517"/>
            <a:ext cx="905963" cy="661720"/>
          </a:xfrm>
          <a:prstGeom prst="straightConnector1">
            <a:avLst/>
          </a:prstGeom>
          <a:ln>
            <a:solidFill>
              <a:srgbClr val="00B0F0"/>
            </a:solidFill>
            <a:tailEnd type="triangle"/>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mc:Choice xmlns:a14="http://schemas.microsoft.com/office/drawing/2010/main" Requires="a14">
          <p:sp>
            <p:nvSpPr>
              <p:cNvPr id="8" name="ZoneTexte 7">
                <a:extLst>
                  <a:ext uri="{FF2B5EF4-FFF2-40B4-BE49-F238E27FC236}">
                    <a16:creationId xmlns:a16="http://schemas.microsoft.com/office/drawing/2014/main" id="{44ACE982-87FB-1615-3A64-0FEAD202B2B1}"/>
                  </a:ext>
                </a:extLst>
              </p:cNvPr>
              <p:cNvSpPr txBox="1"/>
              <p:nvPr/>
            </p:nvSpPr>
            <p:spPr>
              <a:xfrm>
                <a:off x="6521195" y="919800"/>
                <a:ext cx="5283049" cy="1718932"/>
              </a:xfrm>
              <a:prstGeom prst="rect">
                <a:avLst/>
              </a:prstGeom>
              <a:noFill/>
            </p:spPr>
            <p:txBody>
              <a:bodyPr wrap="none" rtlCol="0">
                <a:spAutoFit/>
              </a:bodyPr>
              <a:lstStyle/>
              <a:p>
                <a:pPr algn="ctr"/>
                <a:r>
                  <a:rPr lang="fr-FR" dirty="0">
                    <a:solidFill>
                      <a:srgbClr val="00B0F0"/>
                    </a:solidFill>
                  </a:rPr>
                  <a:t>La puissance négative signifie : « inverse », </a:t>
                </a:r>
                <a:br>
                  <a:rPr lang="fr-FR" dirty="0">
                    <a:solidFill>
                      <a:srgbClr val="00B0F0"/>
                    </a:solidFill>
                  </a:rPr>
                </a:br>
                <a:r>
                  <a:rPr lang="fr-FR" dirty="0">
                    <a:solidFill>
                      <a:srgbClr val="00B0F0"/>
                    </a:solidFill>
                  </a:rPr>
                  <a:t>on met ce qui est sous la puissance de l’autre côté </a:t>
                </a:r>
                <a:br>
                  <a:rPr lang="fr-FR" dirty="0">
                    <a:solidFill>
                      <a:srgbClr val="00B0F0"/>
                    </a:solidFill>
                  </a:rPr>
                </a:br>
                <a:r>
                  <a:rPr lang="fr-FR" dirty="0">
                    <a:solidFill>
                      <a:srgbClr val="00B0F0"/>
                    </a:solidFill>
                  </a:rPr>
                  <a:t>de la barre de fractions</a:t>
                </a:r>
              </a:p>
              <a:p>
                <a:pPr/>
                <a14:m>
                  <m:oMathPara xmlns:m="http://schemas.openxmlformats.org/officeDocument/2006/math">
                    <m:oMathParaPr>
                      <m:jc m:val="centerGroup"/>
                    </m:oMathParaPr>
                    <m:oMath xmlns:m="http://schemas.openxmlformats.org/officeDocument/2006/math">
                      <m:sSup>
                        <m:sSupPr>
                          <m:ctrlPr>
                            <a:rPr lang="fr-FR" b="0" i="1" smtClean="0">
                              <a:solidFill>
                                <a:srgbClr val="00B0F0"/>
                              </a:solidFill>
                              <a:latin typeface="Cambria Math" panose="02040503050406030204" pitchFamily="18" charset="0"/>
                            </a:rPr>
                          </m:ctrlPr>
                        </m:sSupPr>
                        <m:e>
                          <m:r>
                            <a:rPr lang="fr-FR" b="0" i="1" smtClean="0">
                              <a:solidFill>
                                <a:srgbClr val="00B0F0"/>
                              </a:solidFill>
                              <a:latin typeface="Cambria Math" panose="02040503050406030204" pitchFamily="18" charset="0"/>
                            </a:rPr>
                            <m:t>2</m:t>
                          </m:r>
                        </m:e>
                        <m:sup>
                          <m:r>
                            <a:rPr lang="fr-FR" b="0" i="1" smtClean="0">
                              <a:solidFill>
                                <a:srgbClr val="00B0F0"/>
                              </a:solidFill>
                              <a:latin typeface="Cambria Math" panose="02040503050406030204" pitchFamily="18" charset="0"/>
                            </a:rPr>
                            <m:t>−2</m:t>
                          </m:r>
                        </m:sup>
                      </m:sSup>
                      <m:r>
                        <a:rPr lang="fr-FR" b="0" i="1" smtClean="0">
                          <a:solidFill>
                            <a:srgbClr val="00B0F0"/>
                          </a:solidFill>
                          <a:latin typeface="Cambria Math" panose="02040503050406030204" pitchFamily="18" charset="0"/>
                        </a:rPr>
                        <m:t>=</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1</m:t>
                          </m:r>
                        </m:num>
                        <m:den>
                          <m:sSup>
                            <m:sSupPr>
                              <m:ctrlPr>
                                <a:rPr lang="fr-FR" b="0" i="1" smtClean="0">
                                  <a:solidFill>
                                    <a:srgbClr val="00B0F0"/>
                                  </a:solidFill>
                                  <a:latin typeface="Cambria Math" panose="02040503050406030204" pitchFamily="18" charset="0"/>
                                </a:rPr>
                              </m:ctrlPr>
                            </m:sSupPr>
                            <m:e>
                              <m:r>
                                <a:rPr lang="fr-FR" b="0" i="1" smtClean="0">
                                  <a:solidFill>
                                    <a:srgbClr val="00B0F0"/>
                                  </a:solidFill>
                                  <a:latin typeface="Cambria Math" panose="02040503050406030204" pitchFamily="18" charset="0"/>
                                </a:rPr>
                                <m:t>2</m:t>
                              </m:r>
                            </m:e>
                            <m:sup>
                              <m:r>
                                <a:rPr lang="fr-FR" b="0" i="1" smtClean="0">
                                  <a:solidFill>
                                    <a:srgbClr val="00B0F0"/>
                                  </a:solidFill>
                                  <a:latin typeface="Cambria Math" panose="02040503050406030204" pitchFamily="18" charset="0"/>
                                </a:rPr>
                                <m:t>2</m:t>
                              </m:r>
                            </m:sup>
                          </m:sSup>
                        </m:den>
                      </m:f>
                      <m:r>
                        <a:rPr lang="fr-FR" b="0" i="1" smtClean="0">
                          <a:solidFill>
                            <a:srgbClr val="00B0F0"/>
                          </a:solidFill>
                          <a:latin typeface="Cambria Math" panose="02040503050406030204" pitchFamily="18" charset="0"/>
                        </a:rPr>
                        <m:t>=</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1</m:t>
                          </m:r>
                        </m:num>
                        <m:den>
                          <m:r>
                            <a:rPr lang="fr-FR" b="0" i="1" smtClean="0">
                              <a:solidFill>
                                <a:srgbClr val="00B0F0"/>
                              </a:solidFill>
                              <a:latin typeface="Cambria Math" panose="02040503050406030204" pitchFamily="18" charset="0"/>
                            </a:rPr>
                            <m:t>4</m:t>
                          </m:r>
                        </m:den>
                      </m:f>
                    </m:oMath>
                  </m:oMathPara>
                </a14:m>
                <a:endParaRPr lang="it-IT" dirty="0">
                  <a:solidFill>
                    <a:srgbClr val="00B0F0"/>
                  </a:solidFill>
                </a:endParaRPr>
              </a:p>
              <a:p>
                <a:r>
                  <a:rPr lang="it-IT" dirty="0">
                    <a:solidFill>
                      <a:srgbClr val="00B0F0"/>
                    </a:solidFill>
                  </a:rPr>
                  <a:t>		et on n’</a:t>
                </a:r>
                <a:r>
                  <a:rPr lang="it-IT" dirty="0" err="1">
                    <a:solidFill>
                      <a:srgbClr val="00B0F0"/>
                    </a:solidFill>
                  </a:rPr>
                  <a:t>oublie</a:t>
                </a:r>
                <a:r>
                  <a:rPr lang="it-IT" dirty="0">
                    <a:solidFill>
                      <a:srgbClr val="00B0F0"/>
                    </a:solidFill>
                  </a:rPr>
                  <a:t> </a:t>
                </a:r>
                <a:r>
                  <a:rPr lang="it-IT" dirty="0" err="1">
                    <a:solidFill>
                      <a:srgbClr val="00B0F0"/>
                    </a:solidFill>
                  </a:rPr>
                  <a:t>pas</a:t>
                </a:r>
                <a:r>
                  <a:rPr lang="it-IT" dirty="0">
                    <a:solidFill>
                      <a:srgbClr val="00B0F0"/>
                    </a:solidFill>
                  </a:rPr>
                  <a:t> le </a:t>
                </a:r>
                <a:r>
                  <a:rPr lang="it-IT" dirty="0" err="1">
                    <a:solidFill>
                      <a:srgbClr val="00B0F0"/>
                    </a:solidFill>
                  </a:rPr>
                  <a:t>signe</a:t>
                </a:r>
                <a:r>
                  <a:rPr lang="it-IT" dirty="0">
                    <a:solidFill>
                      <a:srgbClr val="00B0F0"/>
                    </a:solidFill>
                  </a:rPr>
                  <a:t> </a:t>
                </a:r>
              </a:p>
            </p:txBody>
          </p:sp>
        </mc:Choice>
        <mc:Fallback>
          <p:sp>
            <p:nvSpPr>
              <p:cNvPr id="8" name="ZoneTexte 7">
                <a:extLst>
                  <a:ext uri="{FF2B5EF4-FFF2-40B4-BE49-F238E27FC236}">
                    <a16:creationId xmlns:a16="http://schemas.microsoft.com/office/drawing/2014/main" id="{44ACE982-87FB-1615-3A64-0FEAD202B2B1}"/>
                  </a:ext>
                </a:extLst>
              </p:cNvPr>
              <p:cNvSpPr txBox="1">
                <a:spLocks noRot="1" noChangeAspect="1" noMove="1" noResize="1" noEditPoints="1" noAdjustHandles="1" noChangeArrowheads="1" noChangeShapeType="1" noTextEdit="1"/>
              </p:cNvSpPr>
              <p:nvPr/>
            </p:nvSpPr>
            <p:spPr>
              <a:xfrm>
                <a:off x="6521195" y="919800"/>
                <a:ext cx="5283049" cy="1718932"/>
              </a:xfrm>
              <a:prstGeom prst="rect">
                <a:avLst/>
              </a:prstGeom>
              <a:blipFill>
                <a:blip r:embed="rId8"/>
                <a:stretch>
                  <a:fillRect l="-577" t="-2128" r="-462" b="-4965"/>
                </a:stretch>
              </a:blipFill>
            </p:spPr>
            <p:txBody>
              <a:bodyPr/>
              <a:lstStyle/>
              <a:p>
                <a:r>
                  <a:rPr lang="it-IT">
                    <a:noFill/>
                  </a:rPr>
                  <a:t> </a:t>
                </a:r>
              </a:p>
            </p:txBody>
          </p:sp>
        </mc:Fallback>
      </mc:AlternateContent>
      <p:cxnSp>
        <p:nvCxnSpPr>
          <p:cNvPr id="11" name="Connecteur droit avec flèche 10">
            <a:extLst>
              <a:ext uri="{FF2B5EF4-FFF2-40B4-BE49-F238E27FC236}">
                <a16:creationId xmlns:a16="http://schemas.microsoft.com/office/drawing/2014/main" id="{B0D11004-0FF9-82BE-E8BE-56671D30A1C6}"/>
              </a:ext>
            </a:extLst>
          </p:cNvPr>
          <p:cNvCxnSpPr/>
          <p:nvPr/>
        </p:nvCxnSpPr>
        <p:spPr>
          <a:xfrm flipH="1">
            <a:off x="5638800" y="1447800"/>
            <a:ext cx="882395" cy="575662"/>
          </a:xfrm>
          <a:prstGeom prst="straightConnector1">
            <a:avLst/>
          </a:prstGeom>
          <a:ln>
            <a:solidFill>
              <a:srgbClr val="00B0F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26150099"/>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8B357-0BD2-AAF0-C0AE-542353F13A8E}"/>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52A90699-6196-FF5A-0884-36542C5EE888}"/>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n°10</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AFAFA985-7F70-DEF0-44CC-460EDD4242DA}"/>
              </a:ext>
            </a:extLst>
          </p:cNvPr>
          <p:cNvSpPr txBox="1"/>
          <p:nvPr/>
        </p:nvSpPr>
        <p:spPr>
          <a:xfrm>
            <a:off x="3873172" y="1391372"/>
            <a:ext cx="4171335" cy="400110"/>
          </a:xfrm>
          <a:prstGeom prst="rect">
            <a:avLst/>
          </a:prstGeom>
          <a:noFill/>
        </p:spPr>
        <p:txBody>
          <a:bodyPr wrap="none" rtlCol="0">
            <a:spAutoFit/>
          </a:bodyPr>
          <a:lstStyle/>
          <a:p>
            <a:r>
              <a:rPr lang="fr-FR" sz="2000" dirty="0">
                <a:latin typeface="Arial" panose="020B0604020202020204" pitchFamily="34" charset="0"/>
                <a:cs typeface="Arial" panose="020B0604020202020204" pitchFamily="34" charset="0"/>
              </a:rPr>
              <a:t>Quel est le nombre le plus grand ? </a:t>
            </a:r>
          </a:p>
        </p:txBody>
      </p:sp>
      <mc:AlternateContent xmlns:mc="http://schemas.openxmlformats.org/markup-compatibility/2006" xmlns:a14="http://schemas.microsoft.com/office/drawing/2010/main">
        <mc:Choice Requires="a14">
          <p:graphicFrame>
            <p:nvGraphicFramePr>
              <p:cNvPr id="16" name="Tableau 15">
                <a:extLst>
                  <a:ext uri="{FF2B5EF4-FFF2-40B4-BE49-F238E27FC236}">
                    <a16:creationId xmlns:a16="http://schemas.microsoft.com/office/drawing/2014/main" id="{68D0D81B-08A1-7127-A9CE-93495AA6F6E6}"/>
                  </a:ext>
                </a:extLst>
              </p:cNvPr>
              <p:cNvGraphicFramePr>
                <a:graphicFrameLocks noGrp="1"/>
              </p:cNvGraphicFramePr>
              <p:nvPr/>
            </p:nvGraphicFramePr>
            <p:xfrm>
              <a:off x="2030475" y="5066519"/>
              <a:ext cx="8128000" cy="74168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14:m>
                            <m:oMathPara xmlns:m="http://schemas.openxmlformats.org/officeDocument/2006/math">
                              <m:oMathParaPr>
                                <m:jc m:val="centerGroup"/>
                              </m:oMathParaPr>
                              <m:oMath xmlns:m="http://schemas.openxmlformats.org/officeDocument/2006/math">
                                <m:r>
                                  <a:rPr lang="fr-FR" i="1" dirty="0" smtClean="0">
                                    <a:latin typeface="Cambria Math" panose="02040503050406030204" pitchFamily="18" charset="0"/>
                                  </a:rPr>
                                  <m:t>𝐴</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i="1" dirty="0" smtClean="0">
                                    <a:latin typeface="Cambria Math" panose="02040503050406030204" pitchFamily="18" charset="0"/>
                                  </a:rPr>
                                  <m:t>𝐵</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i="1" dirty="0" smtClean="0">
                                    <a:latin typeface="Cambria Math" panose="02040503050406030204" pitchFamily="18" charset="0"/>
                                  </a:rPr>
                                  <m:t>𝐶</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i="1" dirty="0" smtClean="0">
                                    <a:latin typeface="Cambria Math" panose="02040503050406030204" pitchFamily="18" charset="0"/>
                                  </a:rPr>
                                  <m:t>𝐷</m:t>
                                </m:r>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xmlns="">
          <p:graphicFrame>
            <p:nvGraphicFramePr>
              <p:cNvPr id="16" name="Tableau 15">
                <a:extLst>
                  <a:ext uri="{FF2B5EF4-FFF2-40B4-BE49-F238E27FC236}">
                    <a16:creationId xmlns:a16="http://schemas.microsoft.com/office/drawing/2014/main" id="{0BF24214-CD48-88A8-020F-4DA60A331766}"/>
                  </a:ext>
                </a:extLst>
              </p:cNvPr>
              <p:cNvGraphicFramePr>
                <a:graphicFrameLocks noGrp="1"/>
              </p:cNvGraphicFramePr>
              <p:nvPr>
                <p:extLst>
                  <p:ext uri="{D42A27DB-BD31-4B8C-83A1-F6EECF244321}">
                    <p14:modId xmlns:p14="http://schemas.microsoft.com/office/powerpoint/2010/main" val="3835740752"/>
                  </p:ext>
                </p:extLst>
              </p:nvPr>
            </p:nvGraphicFramePr>
            <p:xfrm>
              <a:off x="2030475" y="5066519"/>
              <a:ext cx="8128000" cy="74168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endParaRPr lang="it-IT"/>
                        </a:p>
                      </a:txBody>
                      <a:tcPr anchor="ctr">
                        <a:blipFill>
                          <a:blip r:embed="rId3"/>
                          <a:stretch>
                            <a:fillRect l="-299" t="-108197" r="-300599" b="-3279"/>
                          </a:stretch>
                        </a:blipFill>
                      </a:tcPr>
                    </a:tc>
                    <a:tc>
                      <a:txBody>
                        <a:bodyPr/>
                        <a:lstStyle/>
                        <a:p>
                          <a:endParaRPr lang="it-IT"/>
                        </a:p>
                      </a:txBody>
                      <a:tcPr anchor="ctr">
                        <a:blipFill>
                          <a:blip r:embed="rId3"/>
                          <a:stretch>
                            <a:fillRect l="-100601" t="-108197" r="-201502" b="-3279"/>
                          </a:stretch>
                        </a:blipFill>
                      </a:tcPr>
                    </a:tc>
                    <a:tc>
                      <a:txBody>
                        <a:bodyPr/>
                        <a:lstStyle/>
                        <a:p>
                          <a:endParaRPr lang="it-IT"/>
                        </a:p>
                      </a:txBody>
                      <a:tcPr anchor="ctr">
                        <a:blipFill>
                          <a:blip r:embed="rId3"/>
                          <a:stretch>
                            <a:fillRect l="-200000" t="-108197" r="-100898" b="-3279"/>
                          </a:stretch>
                        </a:blipFill>
                      </a:tcPr>
                    </a:tc>
                    <a:tc>
                      <a:txBody>
                        <a:bodyPr/>
                        <a:lstStyle/>
                        <a:p>
                          <a:endParaRPr lang="it-IT"/>
                        </a:p>
                      </a:txBody>
                      <a:tcPr anchor="ctr">
                        <a:blipFill>
                          <a:blip r:embed="rId3"/>
                          <a:stretch>
                            <a:fillRect l="-300901" t="-108197" r="-1201" b="-3279"/>
                          </a:stretch>
                        </a:blipFill>
                      </a:tcPr>
                    </a:tc>
                    <a:extLst>
                      <a:ext uri="{0D108BD9-81ED-4DB2-BD59-A6C34878D82A}">
                        <a16:rowId xmlns:a16="http://schemas.microsoft.com/office/drawing/2014/main" val="1073051623"/>
                      </a:ext>
                    </a:extLst>
                  </a:tr>
                </a:tbl>
              </a:graphicData>
            </a:graphic>
          </p:graphicFrame>
        </mc:Fallback>
      </mc:AlternateContent>
      <p:pic>
        <p:nvPicPr>
          <p:cNvPr id="2" name="Image 1" descr="JM-creativecommons">
            <a:hlinkClick r:id="rId4" tgtFrame="&quot;_blank&quot;"/>
            <a:extLst>
              <a:ext uri="{FF2B5EF4-FFF2-40B4-BE49-F238E27FC236}">
                <a16:creationId xmlns:a16="http://schemas.microsoft.com/office/drawing/2014/main" id="{DA7E7544-6A12-1CE7-1D32-AC56328B71B6}"/>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mc:AlternateContent xmlns:mc="http://schemas.openxmlformats.org/markup-compatibility/2006">
        <mc:Choice xmlns:a14="http://schemas.microsoft.com/office/drawing/2010/main" Requires="a14">
          <p:sp>
            <p:nvSpPr>
              <p:cNvPr id="3" name="ZoneTexte 2">
                <a:extLst>
                  <a:ext uri="{FF2B5EF4-FFF2-40B4-BE49-F238E27FC236}">
                    <a16:creationId xmlns:a16="http://schemas.microsoft.com/office/drawing/2014/main" id="{EEC25ECD-BB5E-A742-DA5D-3362D38CB5FC}"/>
                  </a:ext>
                </a:extLst>
              </p:cNvPr>
              <p:cNvSpPr txBox="1"/>
              <p:nvPr/>
            </p:nvSpPr>
            <p:spPr>
              <a:xfrm>
                <a:off x="4330690" y="2054980"/>
                <a:ext cx="3527569" cy="243694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𝐴</m:t>
                      </m:r>
                      <m:r>
                        <a:rPr lang="fr-FR" b="0" i="1" smtClean="0">
                          <a:latin typeface="Cambria Math" panose="02040503050406030204" pitchFamily="18" charset="0"/>
                        </a:rPr>
                        <m:t>=2,5×</m:t>
                      </m:r>
                      <m:sSup>
                        <m:sSupPr>
                          <m:ctrlPr>
                            <a:rPr lang="fr-FR" b="0" i="1" smtClean="0">
                              <a:latin typeface="Cambria Math" panose="02040503050406030204" pitchFamily="18" charset="0"/>
                              <a:ea typeface="Cambria Math" panose="02040503050406030204" pitchFamily="18" charset="0"/>
                            </a:rPr>
                          </m:ctrlPr>
                        </m:sSupPr>
                        <m:e>
                          <m:r>
                            <a:rPr lang="fr-FR" b="0" i="1" smtClean="0">
                              <a:latin typeface="Cambria Math" panose="02040503050406030204" pitchFamily="18" charset="0"/>
                              <a:ea typeface="Cambria Math" panose="02040503050406030204" pitchFamily="18" charset="0"/>
                            </a:rPr>
                            <m:t>10</m:t>
                          </m:r>
                        </m:e>
                        <m:sup>
                          <m:r>
                            <a:rPr lang="fr-FR" b="0" i="1" smtClean="0">
                              <a:latin typeface="Cambria Math" panose="02040503050406030204" pitchFamily="18" charset="0"/>
                              <a:ea typeface="Cambria Math" panose="02040503050406030204" pitchFamily="18" charset="0"/>
                            </a:rPr>
                            <m:t>−4</m:t>
                          </m:r>
                        </m:sup>
                      </m:sSup>
                      <m:r>
                        <a:rPr lang="fr-FR" b="0" i="1" smtClean="0">
                          <a:solidFill>
                            <a:srgbClr val="00B0F0"/>
                          </a:solidFill>
                          <a:latin typeface="Cambria Math" panose="02040503050406030204" pitchFamily="18" charset="0"/>
                          <a:ea typeface="Cambria Math" panose="02040503050406030204" pitchFamily="18" charset="0"/>
                        </a:rPr>
                        <m:t>=0,000 25</m:t>
                      </m:r>
                    </m:oMath>
                  </m:oMathPara>
                </a14:m>
                <a:endParaRPr lang="it-IT" dirty="0">
                  <a:solidFill>
                    <a:srgbClr val="00B0F0"/>
                  </a:solidFill>
                </a:endParaRPr>
              </a:p>
              <a:p>
                <a:endParaRPr lang="it-IT" dirty="0"/>
              </a:p>
              <a:p>
                <a:pP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𝐵</m:t>
                      </m:r>
                      <m:r>
                        <a:rPr lang="fr-FR" b="0" i="1" smtClean="0">
                          <a:latin typeface="Cambria Math" panose="02040503050406030204" pitchFamily="18" charset="0"/>
                        </a:rPr>
                        <m:t>=</m:t>
                      </m:r>
                      <m:f>
                        <m:fPr>
                          <m:ctrlPr>
                            <a:rPr lang="fr-FR" b="0" i="1" smtClean="0">
                              <a:latin typeface="Cambria Math" panose="02040503050406030204" pitchFamily="18" charset="0"/>
                            </a:rPr>
                          </m:ctrlPr>
                        </m:fPr>
                        <m:num>
                          <m:r>
                            <a:rPr lang="fr-FR" b="0" i="1" smtClean="0">
                              <a:latin typeface="Cambria Math" panose="02040503050406030204" pitchFamily="18" charset="0"/>
                            </a:rPr>
                            <m:t>25</m:t>
                          </m:r>
                        </m:num>
                        <m:den>
                          <m:r>
                            <a:rPr lang="fr-FR" b="0" i="1" smtClean="0">
                              <a:latin typeface="Cambria Math" panose="02040503050406030204" pitchFamily="18" charset="0"/>
                            </a:rPr>
                            <m:t>1 000</m:t>
                          </m:r>
                        </m:den>
                      </m:f>
                      <m:r>
                        <a:rPr lang="fr-FR" b="0" i="1" smtClean="0">
                          <a:solidFill>
                            <a:srgbClr val="00B0F0"/>
                          </a:solidFill>
                          <a:latin typeface="Cambria Math" panose="02040503050406030204" pitchFamily="18" charset="0"/>
                        </a:rPr>
                        <m:t>=0,002 5</m:t>
                      </m:r>
                    </m:oMath>
                  </m:oMathPara>
                </a14:m>
                <a:endParaRPr lang="it-IT" dirty="0">
                  <a:solidFill>
                    <a:srgbClr val="00B0F0"/>
                  </a:solidFill>
                </a:endParaRPr>
              </a:p>
              <a:p>
                <a:endParaRPr lang="fr-FR"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𝐶</m:t>
                      </m:r>
                      <m:r>
                        <a:rPr lang="fr-FR" b="0" i="1" smtClean="0">
                          <a:latin typeface="Cambria Math" panose="02040503050406030204" pitchFamily="18" charset="0"/>
                        </a:rPr>
                        <m:t>=0,000 25</m:t>
                      </m:r>
                    </m:oMath>
                  </m:oMathPara>
                </a14:m>
                <a:endParaRPr lang="it-IT" dirty="0"/>
              </a:p>
              <a:p>
                <a:endParaRPr lang="fr-FR"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𝐷</m:t>
                      </m:r>
                      <m:r>
                        <a:rPr lang="fr-FR" b="0" i="1" smtClean="0">
                          <a:latin typeface="Cambria Math" panose="02040503050406030204" pitchFamily="18" charset="0"/>
                        </a:rPr>
                        <m:t>=</m:t>
                      </m:r>
                      <m:f>
                        <m:fPr>
                          <m:ctrlPr>
                            <a:rPr lang="fr-FR" b="0" i="1" smtClean="0">
                              <a:latin typeface="Cambria Math" panose="02040503050406030204" pitchFamily="18" charset="0"/>
                            </a:rPr>
                          </m:ctrlPr>
                        </m:fPr>
                        <m:num>
                          <m:r>
                            <a:rPr lang="fr-FR" b="0" i="1" smtClean="0">
                              <a:latin typeface="Cambria Math" panose="02040503050406030204" pitchFamily="18" charset="0"/>
                            </a:rPr>
                            <m:t>2</m:t>
                          </m:r>
                        </m:num>
                        <m:den>
                          <m:r>
                            <a:rPr lang="fr-FR" b="0" i="1" smtClean="0">
                              <a:latin typeface="Cambria Math" panose="02040503050406030204" pitchFamily="18" charset="0"/>
                            </a:rPr>
                            <m:t>10</m:t>
                          </m:r>
                        </m:den>
                      </m:f>
                      <m:r>
                        <a:rPr lang="fr-FR" b="0" i="1" smtClean="0">
                          <a:latin typeface="Cambria Math" panose="02040503050406030204" pitchFamily="18" charset="0"/>
                        </a:rPr>
                        <m:t>+</m:t>
                      </m:r>
                      <m:f>
                        <m:fPr>
                          <m:ctrlPr>
                            <a:rPr lang="fr-FR" b="0" i="1" smtClean="0">
                              <a:latin typeface="Cambria Math" panose="02040503050406030204" pitchFamily="18" charset="0"/>
                            </a:rPr>
                          </m:ctrlPr>
                        </m:fPr>
                        <m:num>
                          <m:r>
                            <a:rPr lang="fr-FR" b="0" i="1" smtClean="0">
                              <a:latin typeface="Cambria Math" panose="02040503050406030204" pitchFamily="18" charset="0"/>
                            </a:rPr>
                            <m:t>5</m:t>
                          </m:r>
                        </m:num>
                        <m:den>
                          <m:r>
                            <a:rPr lang="fr-FR" b="0" i="1" smtClean="0">
                              <a:latin typeface="Cambria Math" panose="02040503050406030204" pitchFamily="18" charset="0"/>
                            </a:rPr>
                            <m:t>100</m:t>
                          </m:r>
                        </m:den>
                      </m:f>
                      <m:r>
                        <a:rPr lang="fr-FR" b="0" i="1" smtClean="0">
                          <a:latin typeface="Cambria Math" panose="02040503050406030204" pitchFamily="18" charset="0"/>
                        </a:rPr>
                        <m:t>=0,2+0,05</m:t>
                      </m:r>
                      <m:r>
                        <a:rPr lang="fr-FR" b="0" i="1" smtClean="0">
                          <a:solidFill>
                            <a:srgbClr val="00B0F0"/>
                          </a:solidFill>
                          <a:latin typeface="Cambria Math" panose="02040503050406030204" pitchFamily="18" charset="0"/>
                        </a:rPr>
                        <m:t>=0,25</m:t>
                      </m:r>
                    </m:oMath>
                  </m:oMathPara>
                </a14:m>
                <a:endParaRPr lang="it-IT" dirty="0"/>
              </a:p>
            </p:txBody>
          </p:sp>
        </mc:Choice>
        <mc:Fallback>
          <p:sp>
            <p:nvSpPr>
              <p:cNvPr id="3" name="ZoneTexte 2">
                <a:extLst>
                  <a:ext uri="{FF2B5EF4-FFF2-40B4-BE49-F238E27FC236}">
                    <a16:creationId xmlns:a16="http://schemas.microsoft.com/office/drawing/2014/main" id="{EEC25ECD-BB5E-A742-DA5D-3362D38CB5FC}"/>
                  </a:ext>
                </a:extLst>
              </p:cNvPr>
              <p:cNvSpPr txBox="1">
                <a:spLocks noRot="1" noChangeAspect="1" noMove="1" noResize="1" noEditPoints="1" noAdjustHandles="1" noChangeArrowheads="1" noChangeShapeType="1" noTextEdit="1"/>
              </p:cNvSpPr>
              <p:nvPr/>
            </p:nvSpPr>
            <p:spPr>
              <a:xfrm>
                <a:off x="4330690" y="2054980"/>
                <a:ext cx="3527569" cy="2436949"/>
              </a:xfrm>
              <a:prstGeom prst="rect">
                <a:avLst/>
              </a:prstGeom>
              <a:blipFill>
                <a:blip r:embed="rId6"/>
                <a:stretch>
                  <a:fillRect/>
                </a:stretch>
              </a:blipFill>
            </p:spPr>
            <p:txBody>
              <a:bodyPr/>
              <a:lstStyle/>
              <a:p>
                <a:r>
                  <a:rPr lang="it-IT">
                    <a:noFill/>
                  </a:rPr>
                  <a:t> </a:t>
                </a:r>
              </a:p>
            </p:txBody>
          </p:sp>
        </mc:Fallback>
      </mc:AlternateContent>
      <p:sp>
        <p:nvSpPr>
          <p:cNvPr id="4" name="ZoneTexte 3">
            <a:extLst>
              <a:ext uri="{FF2B5EF4-FFF2-40B4-BE49-F238E27FC236}">
                <a16:creationId xmlns:a16="http://schemas.microsoft.com/office/drawing/2014/main" id="{DD204B85-F037-599F-8C4A-F332571255CA}"/>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p:sp>
        <p:nvSpPr>
          <p:cNvPr id="5" name="Ellipse 4">
            <a:extLst>
              <a:ext uri="{FF2B5EF4-FFF2-40B4-BE49-F238E27FC236}">
                <a16:creationId xmlns:a16="http://schemas.microsoft.com/office/drawing/2014/main" id="{9119C448-289F-6BA5-659E-F2534832FB2B}"/>
              </a:ext>
            </a:extLst>
          </p:cNvPr>
          <p:cNvSpPr/>
          <p:nvPr/>
        </p:nvSpPr>
        <p:spPr>
          <a:xfrm>
            <a:off x="8199120" y="4724400"/>
            <a:ext cx="1783080" cy="1310640"/>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528100517"/>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A4792F-A876-CC1E-E639-C44E952F26F0}"/>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3344DD57-F8DF-F5F5-AE77-E682D7E5E7D8}"/>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n°11</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E58878AC-C584-F8CC-3D48-6BC5DD0FC960}"/>
              </a:ext>
            </a:extLst>
          </p:cNvPr>
          <p:cNvSpPr txBox="1"/>
          <p:nvPr/>
        </p:nvSpPr>
        <p:spPr>
          <a:xfrm>
            <a:off x="3037768" y="802476"/>
            <a:ext cx="5940468" cy="1938992"/>
          </a:xfrm>
          <a:prstGeom prst="rect">
            <a:avLst/>
          </a:prstGeom>
          <a:noFill/>
        </p:spPr>
        <p:txBody>
          <a:bodyPr wrap="square" rtlCol="0">
            <a:spAutoFit/>
          </a:bodyPr>
          <a:lstStyle/>
          <a:p>
            <a:r>
              <a:rPr lang="fr-FR" sz="2000" dirty="0">
                <a:latin typeface="Arial" panose="020B0604020202020204" pitchFamily="34" charset="0"/>
                <a:cs typeface="Arial" panose="020B0604020202020204" pitchFamily="34" charset="0"/>
              </a:rPr>
              <a:t>Une belle propriété est actuellement en vente dans un certain secteur. </a:t>
            </a:r>
          </a:p>
          <a:p>
            <a:r>
              <a:rPr lang="fr-FR" sz="2000" dirty="0">
                <a:latin typeface="Arial" panose="020B0604020202020204" pitchFamily="34" charset="0"/>
                <a:cs typeface="Arial" panose="020B0604020202020204" pitchFamily="34" charset="0"/>
              </a:rPr>
              <a:t>La maison a une superficie de 250 m² et se situe sur un joli terrain de 3,8 hectares. </a:t>
            </a:r>
          </a:p>
          <a:p>
            <a:endParaRPr lang="fr-FR" sz="2000" dirty="0">
              <a:latin typeface="Arial" panose="020B0604020202020204" pitchFamily="34" charset="0"/>
              <a:cs typeface="Arial" panose="020B0604020202020204" pitchFamily="34" charset="0"/>
            </a:endParaRPr>
          </a:p>
          <a:p>
            <a:r>
              <a:rPr lang="fr-FR" sz="2000" dirty="0">
                <a:latin typeface="Arial" panose="020B0604020202020204" pitchFamily="34" charset="0"/>
                <a:cs typeface="Arial" panose="020B0604020202020204" pitchFamily="34" charset="0"/>
              </a:rPr>
              <a:t>La superficie du terrain, en m², est de </a:t>
            </a:r>
          </a:p>
        </p:txBody>
      </p:sp>
      <p:graphicFrame>
        <p:nvGraphicFramePr>
          <p:cNvPr id="16" name="Tableau 15">
            <a:extLst>
              <a:ext uri="{FF2B5EF4-FFF2-40B4-BE49-F238E27FC236}">
                <a16:creationId xmlns:a16="http://schemas.microsoft.com/office/drawing/2014/main" id="{FB7AC938-710F-061B-4EDC-BC59849FE9B1}"/>
              </a:ext>
            </a:extLst>
          </p:cNvPr>
          <p:cNvGraphicFramePr>
            <a:graphicFrameLocks noGrp="1"/>
          </p:cNvGraphicFramePr>
          <p:nvPr>
            <p:extLst>
              <p:ext uri="{D42A27DB-BD31-4B8C-83A1-F6EECF244321}">
                <p14:modId xmlns:p14="http://schemas.microsoft.com/office/powerpoint/2010/main" val="3301968803"/>
              </p:ext>
            </p:extLst>
          </p:nvPr>
        </p:nvGraphicFramePr>
        <p:xfrm>
          <a:off x="1944002" y="3035854"/>
          <a:ext cx="8128000" cy="74168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r>
                        <a:rPr lang="fr-FR" dirty="0"/>
                        <a:t>38</a:t>
                      </a:r>
                      <a:endParaRPr lang="it-IT" dirty="0"/>
                    </a:p>
                  </a:txBody>
                  <a:tcPr anchor="ctr"/>
                </a:tc>
                <a:tc>
                  <a:txBody>
                    <a:bodyPr/>
                    <a:lstStyle/>
                    <a:p>
                      <a:pPr algn="ctr"/>
                      <a:r>
                        <a:rPr lang="fr-FR" dirty="0"/>
                        <a:t>380</a:t>
                      </a:r>
                      <a:endParaRPr lang="it-IT" dirty="0"/>
                    </a:p>
                  </a:txBody>
                  <a:tcPr anchor="ctr"/>
                </a:tc>
                <a:tc>
                  <a:txBody>
                    <a:bodyPr/>
                    <a:lstStyle/>
                    <a:p>
                      <a:pPr algn="ctr"/>
                      <a:r>
                        <a:rPr lang="fr-FR" dirty="0"/>
                        <a:t>3 800</a:t>
                      </a:r>
                      <a:endParaRPr lang="it-IT" dirty="0"/>
                    </a:p>
                  </a:txBody>
                  <a:tcPr anchor="ctr"/>
                </a:tc>
                <a:tc>
                  <a:txBody>
                    <a:bodyPr/>
                    <a:lstStyle/>
                    <a:p>
                      <a:pPr algn="ctr"/>
                      <a:r>
                        <a:rPr lang="fr-FR" dirty="0"/>
                        <a:t>38 000</a:t>
                      </a:r>
                      <a:endParaRPr lang="it-IT" dirty="0"/>
                    </a:p>
                  </a:txBody>
                  <a:tcPr anchor="ctr"/>
                </a:tc>
                <a:extLst>
                  <a:ext uri="{0D108BD9-81ED-4DB2-BD59-A6C34878D82A}">
                    <a16:rowId xmlns:a16="http://schemas.microsoft.com/office/drawing/2014/main" val="1073051623"/>
                  </a:ext>
                </a:extLst>
              </a:tr>
            </a:tbl>
          </a:graphicData>
        </a:graphic>
      </p:graphicFrame>
      <p:pic>
        <p:nvPicPr>
          <p:cNvPr id="5" name="Image 4" descr="JM-creativecommons">
            <a:hlinkClick r:id="rId3" tgtFrame="&quot;_blank&quot;"/>
            <a:extLst>
              <a:ext uri="{FF2B5EF4-FFF2-40B4-BE49-F238E27FC236}">
                <a16:creationId xmlns:a16="http://schemas.microsoft.com/office/drawing/2014/main" id="{E82A52B4-9148-114E-4A9D-D06F9570605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2" name="ZoneTexte 1">
            <a:extLst>
              <a:ext uri="{FF2B5EF4-FFF2-40B4-BE49-F238E27FC236}">
                <a16:creationId xmlns:a16="http://schemas.microsoft.com/office/drawing/2014/main" id="{6A0FD8F0-2712-FBD7-DB4F-B0B7C90F5CAC}"/>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65AD50B6-4F02-E819-54F8-654D80983B27}"/>
              </a:ext>
            </a:extLst>
          </p:cNvPr>
          <p:cNvSpPr txBox="1"/>
          <p:nvPr/>
        </p:nvSpPr>
        <p:spPr>
          <a:xfrm>
            <a:off x="517869" y="4404360"/>
            <a:ext cx="5230919" cy="1569660"/>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Conversion des mesures agraires : </a:t>
            </a:r>
          </a:p>
          <a:p>
            <a:r>
              <a:rPr lang="fr-FR" sz="2400" dirty="0">
                <a:solidFill>
                  <a:srgbClr val="00B0F0"/>
                </a:solidFill>
                <a:latin typeface="Arial" panose="020B0604020202020204" pitchFamily="34" charset="0"/>
                <a:cs typeface="Arial" panose="020B0604020202020204" pitchFamily="34" charset="0"/>
              </a:rPr>
              <a:t>1 centiare (1 ca) = 1 m²</a:t>
            </a:r>
          </a:p>
          <a:p>
            <a:r>
              <a:rPr lang="fr-FR" sz="2400" dirty="0">
                <a:solidFill>
                  <a:srgbClr val="00B0F0"/>
                </a:solidFill>
                <a:latin typeface="Arial" panose="020B0604020202020204" pitchFamily="34" charset="0"/>
                <a:cs typeface="Arial" panose="020B0604020202020204" pitchFamily="34" charset="0"/>
              </a:rPr>
              <a:t>1 are (1 a) = 1 dam² = 100 m²</a:t>
            </a:r>
          </a:p>
          <a:p>
            <a:r>
              <a:rPr lang="fr-FR" sz="2400" dirty="0">
                <a:solidFill>
                  <a:srgbClr val="00B0F0"/>
                </a:solidFill>
                <a:latin typeface="Arial" panose="020B0604020202020204" pitchFamily="34" charset="0"/>
                <a:cs typeface="Arial" panose="020B0604020202020204" pitchFamily="34" charset="0"/>
              </a:rPr>
              <a:t>1 hectare (1 ha) = 1 hm² = 10 000 m²</a:t>
            </a:r>
            <a:endParaRPr lang="it-IT" sz="2400" dirty="0">
              <a:solidFill>
                <a:srgbClr val="00B0F0"/>
              </a:solidFill>
              <a:latin typeface="Arial" panose="020B0604020202020204" pitchFamily="34" charset="0"/>
              <a:cs typeface="Arial" panose="020B0604020202020204" pitchFamily="34" charset="0"/>
            </a:endParaRPr>
          </a:p>
        </p:txBody>
      </p:sp>
      <p:graphicFrame>
        <p:nvGraphicFramePr>
          <p:cNvPr id="4" name="Tableau 3">
            <a:extLst>
              <a:ext uri="{FF2B5EF4-FFF2-40B4-BE49-F238E27FC236}">
                <a16:creationId xmlns:a16="http://schemas.microsoft.com/office/drawing/2014/main" id="{23F28825-F759-8BE5-0920-1F6CECBBBD46}"/>
              </a:ext>
            </a:extLst>
          </p:cNvPr>
          <p:cNvGraphicFramePr>
            <a:graphicFrameLocks noGrp="1"/>
          </p:cNvGraphicFramePr>
          <p:nvPr>
            <p:extLst>
              <p:ext uri="{D42A27DB-BD31-4B8C-83A1-F6EECF244321}">
                <p14:modId xmlns:p14="http://schemas.microsoft.com/office/powerpoint/2010/main" val="3040472421"/>
              </p:ext>
            </p:extLst>
          </p:nvPr>
        </p:nvGraphicFramePr>
        <p:xfrm>
          <a:off x="6847840" y="4664548"/>
          <a:ext cx="3957320" cy="1112520"/>
        </p:xfrm>
        <a:graphic>
          <a:graphicData uri="http://schemas.openxmlformats.org/drawingml/2006/table">
            <a:tbl>
              <a:tblPr firstRow="1" bandRow="1">
                <a:tableStyleId>{21E4AEA4-8DFA-4A89-87EB-49C32662AFE0}</a:tableStyleId>
              </a:tblPr>
              <a:tblGrid>
                <a:gridCol w="711200">
                  <a:extLst>
                    <a:ext uri="{9D8B030D-6E8A-4147-A177-3AD203B41FA5}">
                      <a16:colId xmlns:a16="http://schemas.microsoft.com/office/drawing/2014/main" val="17690420"/>
                    </a:ext>
                  </a:extLst>
                </a:gridCol>
                <a:gridCol w="716280">
                  <a:extLst>
                    <a:ext uri="{9D8B030D-6E8A-4147-A177-3AD203B41FA5}">
                      <a16:colId xmlns:a16="http://schemas.microsoft.com/office/drawing/2014/main" val="1163120199"/>
                    </a:ext>
                  </a:extLst>
                </a:gridCol>
                <a:gridCol w="624840">
                  <a:extLst>
                    <a:ext uri="{9D8B030D-6E8A-4147-A177-3AD203B41FA5}">
                      <a16:colId xmlns:a16="http://schemas.microsoft.com/office/drawing/2014/main" val="4034833754"/>
                    </a:ext>
                  </a:extLst>
                </a:gridCol>
                <a:gridCol w="640080">
                  <a:extLst>
                    <a:ext uri="{9D8B030D-6E8A-4147-A177-3AD203B41FA5}">
                      <a16:colId xmlns:a16="http://schemas.microsoft.com/office/drawing/2014/main" val="1786475983"/>
                    </a:ext>
                  </a:extLst>
                </a:gridCol>
                <a:gridCol w="594360">
                  <a:extLst>
                    <a:ext uri="{9D8B030D-6E8A-4147-A177-3AD203B41FA5}">
                      <a16:colId xmlns:a16="http://schemas.microsoft.com/office/drawing/2014/main" val="3316619563"/>
                    </a:ext>
                  </a:extLst>
                </a:gridCol>
                <a:gridCol w="670560">
                  <a:extLst>
                    <a:ext uri="{9D8B030D-6E8A-4147-A177-3AD203B41FA5}">
                      <a16:colId xmlns:a16="http://schemas.microsoft.com/office/drawing/2014/main" val="4079649747"/>
                    </a:ext>
                  </a:extLst>
                </a:gridCol>
              </a:tblGrid>
              <a:tr h="370840">
                <a:tc gridSpan="2">
                  <a:txBody>
                    <a:bodyPr/>
                    <a:lstStyle/>
                    <a:p>
                      <a:pPr algn="ctr"/>
                      <a:r>
                        <a:rPr lang="fr-FR" dirty="0"/>
                        <a:t>hm²</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tc>
                <a:tc gridSpan="2">
                  <a:txBody>
                    <a:bodyPr/>
                    <a:lstStyle/>
                    <a:p>
                      <a:pPr algn="ctr"/>
                      <a:r>
                        <a:rPr lang="fr-FR" dirty="0"/>
                        <a:t>dam²</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tc>
                <a:tc gridSpan="2">
                  <a:txBody>
                    <a:bodyPr/>
                    <a:lstStyle/>
                    <a:p>
                      <a:pPr algn="ctr"/>
                      <a:r>
                        <a:rPr lang="fr-FR" dirty="0"/>
                        <a:t>m²</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tc>
                <a:extLst>
                  <a:ext uri="{0D108BD9-81ED-4DB2-BD59-A6C34878D82A}">
                    <a16:rowId xmlns:a16="http://schemas.microsoft.com/office/drawing/2014/main" val="2939160986"/>
                  </a:ext>
                </a:extLst>
              </a:tr>
              <a:tr h="370840">
                <a:tc>
                  <a:txBody>
                    <a:bodyPr/>
                    <a:lstStyle/>
                    <a:p>
                      <a:pPr algn="ct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ha</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a</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ca</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16925"/>
                  </a:ext>
                </a:extLst>
              </a:tr>
              <a:tr h="370840">
                <a:tc>
                  <a:txBody>
                    <a:bodyPr/>
                    <a:lstStyle/>
                    <a:p>
                      <a:pPr algn="ct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3</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8</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0</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0</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0</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1557596"/>
                  </a:ext>
                </a:extLst>
              </a:tr>
            </a:tbl>
          </a:graphicData>
        </a:graphic>
      </p:graphicFrame>
      <p:sp>
        <p:nvSpPr>
          <p:cNvPr id="6" name="Ellipse 5">
            <a:extLst>
              <a:ext uri="{FF2B5EF4-FFF2-40B4-BE49-F238E27FC236}">
                <a16:creationId xmlns:a16="http://schemas.microsoft.com/office/drawing/2014/main" id="{88C62801-BA60-1FB3-E2C4-59DCFFAEF362}"/>
              </a:ext>
            </a:extLst>
          </p:cNvPr>
          <p:cNvSpPr/>
          <p:nvPr/>
        </p:nvSpPr>
        <p:spPr>
          <a:xfrm>
            <a:off x="8229600" y="2560320"/>
            <a:ext cx="1600200" cy="1556213"/>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180829950"/>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C7AAF5-CE02-068B-1CEA-6E56FA0FF569}"/>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05145581-DE85-145A-AB93-A7A3475A4316}"/>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n°12</a:t>
            </a:r>
            <a:endParaRPr lang="it-IT" sz="2400" dirty="0">
              <a:latin typeface="Arial Black" panose="020B0A04020102020204" pitchFamily="34" charset="0"/>
            </a:endParaRPr>
          </a:p>
        </p:txBody>
      </p:sp>
      <mc:AlternateContent xmlns:mc="http://schemas.openxmlformats.org/markup-compatibility/2006">
        <mc:Choice xmlns:a14="http://schemas.microsoft.com/office/drawing/2010/main" Requires="a14">
          <p:graphicFrame>
            <p:nvGraphicFramePr>
              <p:cNvPr id="16" name="Tableau 15">
                <a:extLst>
                  <a:ext uri="{FF2B5EF4-FFF2-40B4-BE49-F238E27FC236}">
                    <a16:creationId xmlns:a16="http://schemas.microsoft.com/office/drawing/2014/main" id="{802F91EF-BC95-2B07-E8F4-88DDA522CE14}"/>
                  </a:ext>
                </a:extLst>
              </p:cNvPr>
              <p:cNvGraphicFramePr>
                <a:graphicFrameLocks noGrp="1"/>
              </p:cNvGraphicFramePr>
              <p:nvPr>
                <p:extLst>
                  <p:ext uri="{D42A27DB-BD31-4B8C-83A1-F6EECF244321}">
                    <p14:modId xmlns:p14="http://schemas.microsoft.com/office/powerpoint/2010/main" val="2588077139"/>
                  </p:ext>
                </p:extLst>
              </p:nvPr>
            </p:nvGraphicFramePr>
            <p:xfrm>
              <a:off x="2030475" y="3260607"/>
              <a:ext cx="8128000" cy="74168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r>
                            <a:rPr lang="fr-FR" dirty="0"/>
                            <a:t>350 </a:t>
                          </a:r>
                          <a14:m>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𝑚</m:t>
                                  </m:r>
                                </m:e>
                                <m:sup>
                                  <m:r>
                                    <a:rPr lang="fr-FR" b="0" i="1" smtClean="0">
                                      <a:latin typeface="Cambria Math" panose="02040503050406030204" pitchFamily="18" charset="0"/>
                                    </a:rPr>
                                    <m:t>3</m:t>
                                  </m:r>
                                </m:sup>
                              </m:sSup>
                            </m:oMath>
                          </a14:m>
                          <a:endParaRPr lang="it-IT" dirty="0"/>
                        </a:p>
                      </a:txBody>
                      <a:tcPr anchor="ctr"/>
                    </a:tc>
                    <a:tc>
                      <a:txBody>
                        <a:bodyPr/>
                        <a:lstStyle/>
                        <a:p>
                          <a:pPr algn="ctr"/>
                          <a:r>
                            <a:rPr lang="fr-FR" dirty="0"/>
                            <a:t>35 </a:t>
                          </a:r>
                          <a14:m>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𝑚</m:t>
                                  </m:r>
                                </m:e>
                                <m:sup>
                                  <m:r>
                                    <a:rPr lang="fr-FR" b="0" i="1" smtClean="0">
                                      <a:latin typeface="Cambria Math" panose="02040503050406030204" pitchFamily="18" charset="0"/>
                                    </a:rPr>
                                    <m:t>3</m:t>
                                  </m:r>
                                </m:sup>
                              </m:sSup>
                            </m:oMath>
                          </a14:m>
                          <a:endParaRPr lang="it-IT" dirty="0"/>
                        </a:p>
                      </a:txBody>
                      <a:tcPr anchor="ctr"/>
                    </a:tc>
                    <a:tc>
                      <a:txBody>
                        <a:bodyPr/>
                        <a:lstStyle/>
                        <a:p>
                          <a:pPr algn="ctr"/>
                          <a:r>
                            <a:rPr lang="fr-FR" dirty="0"/>
                            <a:t>3,5 </a:t>
                          </a:r>
                          <a14:m>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𝑚</m:t>
                                  </m:r>
                                </m:e>
                                <m:sup>
                                  <m:r>
                                    <a:rPr lang="fr-FR" b="0" i="1" smtClean="0">
                                      <a:latin typeface="Cambria Math" panose="02040503050406030204" pitchFamily="18" charset="0"/>
                                    </a:rPr>
                                    <m:t>3</m:t>
                                  </m:r>
                                </m:sup>
                              </m:sSup>
                            </m:oMath>
                          </a14:m>
                          <a:endParaRPr lang="it-IT" dirty="0"/>
                        </a:p>
                      </a:txBody>
                      <a:tcPr anchor="ctr"/>
                    </a:tc>
                    <a:tc>
                      <a:txBody>
                        <a:bodyPr/>
                        <a:lstStyle/>
                        <a:p>
                          <a:pPr algn="ctr"/>
                          <a:r>
                            <a:rPr lang="fr-FR" b="0" dirty="0"/>
                            <a:t>0,35 </a:t>
                          </a:r>
                          <a14:m>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𝑚</m:t>
                                  </m:r>
                                </m:e>
                                <m:sup>
                                  <m:r>
                                    <a:rPr lang="fr-FR" b="0" i="1" smtClean="0">
                                      <a:latin typeface="Cambria Math" panose="02040503050406030204" pitchFamily="18" charset="0"/>
                                    </a:rPr>
                                    <m:t>3</m:t>
                                  </m:r>
                                </m:sup>
                              </m:sSup>
                            </m:oMath>
                          </a14:m>
                          <a:endParaRPr lang="it-IT" dirty="0"/>
                        </a:p>
                      </a:txBody>
                      <a:tcPr anchor="ctr"/>
                    </a:tc>
                    <a:extLst>
                      <a:ext uri="{0D108BD9-81ED-4DB2-BD59-A6C34878D82A}">
                        <a16:rowId xmlns:a16="http://schemas.microsoft.com/office/drawing/2014/main" val="1073051623"/>
                      </a:ext>
                    </a:extLst>
                  </a:tr>
                </a:tbl>
              </a:graphicData>
            </a:graphic>
          </p:graphicFrame>
        </mc:Choice>
        <mc:Fallback>
          <p:graphicFrame>
            <p:nvGraphicFramePr>
              <p:cNvPr id="16" name="Tableau 15">
                <a:extLst>
                  <a:ext uri="{FF2B5EF4-FFF2-40B4-BE49-F238E27FC236}">
                    <a16:creationId xmlns:a16="http://schemas.microsoft.com/office/drawing/2014/main" id="{802F91EF-BC95-2B07-E8F4-88DDA522CE14}"/>
                  </a:ext>
                </a:extLst>
              </p:cNvPr>
              <p:cNvGraphicFramePr>
                <a:graphicFrameLocks noGrp="1"/>
              </p:cNvGraphicFramePr>
              <p:nvPr>
                <p:extLst>
                  <p:ext uri="{D42A27DB-BD31-4B8C-83A1-F6EECF244321}">
                    <p14:modId xmlns:p14="http://schemas.microsoft.com/office/powerpoint/2010/main" val="2588077139"/>
                  </p:ext>
                </p:extLst>
              </p:nvPr>
            </p:nvGraphicFramePr>
            <p:xfrm>
              <a:off x="2030475" y="3260607"/>
              <a:ext cx="8128000" cy="74168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endParaRPr lang="it-IT"/>
                        </a:p>
                      </a:txBody>
                      <a:tcPr anchor="ctr">
                        <a:blipFill>
                          <a:blip r:embed="rId3"/>
                          <a:stretch>
                            <a:fillRect l="-299" t="-109836" r="-300599" b="-26230"/>
                          </a:stretch>
                        </a:blipFill>
                      </a:tcPr>
                    </a:tc>
                    <a:tc>
                      <a:txBody>
                        <a:bodyPr/>
                        <a:lstStyle/>
                        <a:p>
                          <a:endParaRPr lang="it-IT"/>
                        </a:p>
                      </a:txBody>
                      <a:tcPr anchor="ctr">
                        <a:blipFill>
                          <a:blip r:embed="rId3"/>
                          <a:stretch>
                            <a:fillRect l="-100601" t="-109836" r="-201502" b="-26230"/>
                          </a:stretch>
                        </a:blipFill>
                      </a:tcPr>
                    </a:tc>
                    <a:tc>
                      <a:txBody>
                        <a:bodyPr/>
                        <a:lstStyle/>
                        <a:p>
                          <a:endParaRPr lang="it-IT"/>
                        </a:p>
                      </a:txBody>
                      <a:tcPr anchor="ctr">
                        <a:blipFill>
                          <a:blip r:embed="rId3"/>
                          <a:stretch>
                            <a:fillRect l="-200000" t="-109836" r="-100898" b="-26230"/>
                          </a:stretch>
                        </a:blipFill>
                      </a:tcPr>
                    </a:tc>
                    <a:tc>
                      <a:txBody>
                        <a:bodyPr/>
                        <a:lstStyle/>
                        <a:p>
                          <a:endParaRPr lang="it-IT"/>
                        </a:p>
                      </a:txBody>
                      <a:tcPr anchor="ctr">
                        <a:blipFill>
                          <a:blip r:embed="rId3"/>
                          <a:stretch>
                            <a:fillRect l="-300901" t="-109836" r="-1201" b="-26230"/>
                          </a:stretch>
                        </a:blipFill>
                      </a:tcPr>
                    </a:tc>
                    <a:extLst>
                      <a:ext uri="{0D108BD9-81ED-4DB2-BD59-A6C34878D82A}">
                        <a16:rowId xmlns:a16="http://schemas.microsoft.com/office/drawing/2014/main" val="1073051623"/>
                      </a:ext>
                    </a:extLst>
                  </a:tr>
                </a:tbl>
              </a:graphicData>
            </a:graphic>
          </p:graphicFrame>
        </mc:Fallback>
      </mc:AlternateContent>
      <p:pic>
        <p:nvPicPr>
          <p:cNvPr id="3" name="Image 2" descr="JM-creativecommons">
            <a:hlinkClick r:id="rId4" tgtFrame="&quot;_blank&quot;"/>
            <a:extLst>
              <a:ext uri="{FF2B5EF4-FFF2-40B4-BE49-F238E27FC236}">
                <a16:creationId xmlns:a16="http://schemas.microsoft.com/office/drawing/2014/main" id="{71A45516-649D-07BC-83EE-D3C6E5198AF6}"/>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mc:AlternateContent xmlns:mc="http://schemas.openxmlformats.org/markup-compatibility/2006" xmlns:a14="http://schemas.microsoft.com/office/drawing/2010/main">
        <mc:Choice Requires="a14">
          <p:sp>
            <p:nvSpPr>
              <p:cNvPr id="4" name="ZoneTexte 3">
                <a:extLst>
                  <a:ext uri="{FF2B5EF4-FFF2-40B4-BE49-F238E27FC236}">
                    <a16:creationId xmlns:a16="http://schemas.microsoft.com/office/drawing/2014/main" id="{A6398574-6667-91CB-B93F-023F48667F93}"/>
                  </a:ext>
                </a:extLst>
              </p:cNvPr>
              <p:cNvSpPr txBox="1"/>
              <p:nvPr/>
            </p:nvSpPr>
            <p:spPr>
              <a:xfrm>
                <a:off x="3770763" y="1814203"/>
                <a:ext cx="4647426" cy="646331"/>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Un réservoir a une capacité de 3 500 litres. </a:t>
                </a:r>
              </a:p>
              <a:p>
                <a:r>
                  <a:rPr lang="fr-FR" dirty="0">
                    <a:latin typeface="Arial" panose="020B0604020202020204" pitchFamily="34" charset="0"/>
                    <a:cs typeface="Arial" panose="020B0604020202020204" pitchFamily="34" charset="0"/>
                  </a:rPr>
                  <a:t>Quelle est cette capacité en </a:t>
                </a:r>
                <a14:m>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𝑚</m:t>
                        </m:r>
                      </m:e>
                      <m:sup>
                        <m:r>
                          <a:rPr lang="fr-FR" b="0" i="1" smtClean="0">
                            <a:latin typeface="Cambria Math" panose="02040503050406030204" pitchFamily="18" charset="0"/>
                          </a:rPr>
                          <m:t>3</m:t>
                        </m:r>
                      </m:sup>
                    </m:sSup>
                  </m:oMath>
                </a14:m>
                <a:r>
                  <a:rPr lang="it-IT" dirty="0">
                    <a:latin typeface="Arial" panose="020B0604020202020204" pitchFamily="34" charset="0"/>
                    <a:cs typeface="Arial" panose="020B0604020202020204" pitchFamily="34" charset="0"/>
                  </a:rPr>
                  <a:t> ? </a:t>
                </a:r>
              </a:p>
            </p:txBody>
          </p:sp>
        </mc:Choice>
        <mc:Fallback xmlns="">
          <p:sp>
            <p:nvSpPr>
              <p:cNvPr id="4" name="ZoneTexte 3">
                <a:extLst>
                  <a:ext uri="{FF2B5EF4-FFF2-40B4-BE49-F238E27FC236}">
                    <a16:creationId xmlns:a16="http://schemas.microsoft.com/office/drawing/2014/main" id="{EB06BD09-2844-8CF7-FE46-E6BA1E5C9A3F}"/>
                  </a:ext>
                </a:extLst>
              </p:cNvPr>
              <p:cNvSpPr txBox="1">
                <a:spLocks noRot="1" noChangeAspect="1" noMove="1" noResize="1" noEditPoints="1" noAdjustHandles="1" noChangeArrowheads="1" noChangeShapeType="1" noTextEdit="1"/>
              </p:cNvSpPr>
              <p:nvPr/>
            </p:nvSpPr>
            <p:spPr>
              <a:xfrm>
                <a:off x="3770763" y="1814203"/>
                <a:ext cx="4647426" cy="646331"/>
              </a:xfrm>
              <a:prstGeom prst="rect">
                <a:avLst/>
              </a:prstGeom>
              <a:blipFill>
                <a:blip r:embed="rId6"/>
                <a:stretch>
                  <a:fillRect l="-1181" t="-5660" r="-131" b="-14151"/>
                </a:stretch>
              </a:blipFill>
            </p:spPr>
            <p:txBody>
              <a:bodyPr/>
              <a:lstStyle/>
              <a:p>
                <a:r>
                  <a:rPr lang="it-IT">
                    <a:noFill/>
                  </a:rPr>
                  <a:t> </a:t>
                </a:r>
              </a:p>
            </p:txBody>
          </p:sp>
        </mc:Fallback>
      </mc:AlternateContent>
      <p:sp>
        <p:nvSpPr>
          <p:cNvPr id="2" name="ZoneTexte 1">
            <a:extLst>
              <a:ext uri="{FF2B5EF4-FFF2-40B4-BE49-F238E27FC236}">
                <a16:creationId xmlns:a16="http://schemas.microsoft.com/office/drawing/2014/main" id="{0D15BA3C-DEF0-3F78-5A84-CF486EB012C5}"/>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graphicFrame>
            <p:nvGraphicFramePr>
              <p:cNvPr id="5" name="Tableau 4">
                <a:extLst>
                  <a:ext uri="{FF2B5EF4-FFF2-40B4-BE49-F238E27FC236}">
                    <a16:creationId xmlns:a16="http://schemas.microsoft.com/office/drawing/2014/main" id="{F75814CC-86DA-8ABD-F761-35D4F7D63D45}"/>
                  </a:ext>
                </a:extLst>
              </p:cNvPr>
              <p:cNvGraphicFramePr>
                <a:graphicFrameLocks noGrp="1"/>
              </p:cNvGraphicFramePr>
              <p:nvPr>
                <p:extLst>
                  <p:ext uri="{D42A27DB-BD31-4B8C-83A1-F6EECF244321}">
                    <p14:modId xmlns:p14="http://schemas.microsoft.com/office/powerpoint/2010/main" val="2023580507"/>
                  </p:ext>
                </p:extLst>
              </p:nvPr>
            </p:nvGraphicFramePr>
            <p:xfrm>
              <a:off x="2030473" y="4656251"/>
              <a:ext cx="4126487" cy="1113600"/>
            </p:xfrm>
            <a:graphic>
              <a:graphicData uri="http://schemas.openxmlformats.org/drawingml/2006/table">
                <a:tbl>
                  <a:tblPr firstRow="1" bandRow="1">
                    <a:tableStyleId>{21E4AEA4-8DFA-4A89-87EB-49C32662AFE0}</a:tableStyleId>
                  </a:tblPr>
                  <a:tblGrid>
                    <a:gridCol w="606047">
                      <a:extLst>
                        <a:ext uri="{9D8B030D-6E8A-4147-A177-3AD203B41FA5}">
                          <a16:colId xmlns:a16="http://schemas.microsoft.com/office/drawing/2014/main" val="2243335655"/>
                        </a:ext>
                      </a:extLst>
                    </a:gridCol>
                    <a:gridCol w="640080">
                      <a:extLst>
                        <a:ext uri="{9D8B030D-6E8A-4147-A177-3AD203B41FA5}">
                          <a16:colId xmlns:a16="http://schemas.microsoft.com/office/drawing/2014/main" val="2748786399"/>
                        </a:ext>
                      </a:extLst>
                    </a:gridCol>
                    <a:gridCol w="716280">
                      <a:extLst>
                        <a:ext uri="{9D8B030D-6E8A-4147-A177-3AD203B41FA5}">
                          <a16:colId xmlns:a16="http://schemas.microsoft.com/office/drawing/2014/main" val="1394005353"/>
                        </a:ext>
                      </a:extLst>
                    </a:gridCol>
                    <a:gridCol w="685800">
                      <a:extLst>
                        <a:ext uri="{9D8B030D-6E8A-4147-A177-3AD203B41FA5}">
                          <a16:colId xmlns:a16="http://schemas.microsoft.com/office/drawing/2014/main" val="238664244"/>
                        </a:ext>
                      </a:extLst>
                    </a:gridCol>
                    <a:gridCol w="701040">
                      <a:extLst>
                        <a:ext uri="{9D8B030D-6E8A-4147-A177-3AD203B41FA5}">
                          <a16:colId xmlns:a16="http://schemas.microsoft.com/office/drawing/2014/main" val="1495873107"/>
                        </a:ext>
                      </a:extLst>
                    </a:gridCol>
                    <a:gridCol w="777240">
                      <a:extLst>
                        <a:ext uri="{9D8B030D-6E8A-4147-A177-3AD203B41FA5}">
                          <a16:colId xmlns:a16="http://schemas.microsoft.com/office/drawing/2014/main" val="1634128330"/>
                        </a:ext>
                      </a:extLst>
                    </a:gridCol>
                  </a:tblGrid>
                  <a:tr h="370840">
                    <a:tc gridSpan="3">
                      <a:txBody>
                        <a:bodyPr/>
                        <a:lstStyle/>
                        <a:p>
                          <a:pPr algn="ctr"/>
                          <a14:m>
                            <m:oMathPara xmlns:m="http://schemas.openxmlformats.org/officeDocument/2006/math">
                              <m:oMathParaPr>
                                <m:jc m:val="centerGroup"/>
                              </m:oMathParaPr>
                              <m:oMath xmlns:m="http://schemas.openxmlformats.org/officeDocument/2006/math">
                                <m:sSup>
                                  <m:sSupPr>
                                    <m:ctrlPr>
                                      <a:rPr lang="fr-FR" b="1" smtClean="0"/>
                                    </m:ctrlPr>
                                  </m:sSupPr>
                                  <m:e>
                                    <m:r>
                                      <a:rPr lang="fr-FR" b="1" smtClean="0"/>
                                      <m:t>𝒎</m:t>
                                    </m:r>
                                  </m:e>
                                  <m:sup>
                                    <m:r>
                                      <a:rPr lang="fr-FR" b="1" smtClean="0"/>
                                      <m:t>𝟑</m:t>
                                    </m:r>
                                  </m:sup>
                                </m:sSup>
                              </m:oMath>
                            </m:oMathPara>
                          </a14:m>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tc>
                    <a:tc hMerge="1">
                      <a:txBody>
                        <a:bodyPr/>
                        <a:lstStyle/>
                        <a:p>
                          <a:endParaRPr lang="it-IT" dirty="0"/>
                        </a:p>
                      </a:txBody>
                      <a:tcPr/>
                    </a:tc>
                    <a:tc gridSpan="3">
                      <a:txBody>
                        <a:bodyPr/>
                        <a:lstStyle/>
                        <a:p>
                          <a14:m>
                            <m:oMathPara xmlns:m="http://schemas.openxmlformats.org/officeDocument/2006/math">
                              <m:oMathParaPr>
                                <m:jc m:val="centerGroup"/>
                              </m:oMathParaPr>
                              <m:oMath xmlns:m="http://schemas.openxmlformats.org/officeDocument/2006/math">
                                <m:r>
                                  <a:rPr lang="fr-FR" b="1" smtClean="0"/>
                                  <m:t>𝒅</m:t>
                                </m:r>
                                <m:sSup>
                                  <m:sSupPr>
                                    <m:ctrlPr>
                                      <a:rPr lang="fr-FR" b="1" smtClean="0"/>
                                    </m:ctrlPr>
                                  </m:sSupPr>
                                  <m:e>
                                    <m:r>
                                      <a:rPr lang="fr-FR" b="1" smtClean="0"/>
                                      <m:t>𝒎</m:t>
                                    </m:r>
                                  </m:e>
                                  <m:sup>
                                    <m:r>
                                      <a:rPr lang="fr-FR" b="1" smtClean="0"/>
                                      <m:t>𝟑</m:t>
                                    </m:r>
                                  </m:sup>
                                </m:sSup>
                              </m:oMath>
                            </m:oMathPara>
                          </a14:m>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573776718"/>
                      </a:ext>
                    </a:extLst>
                  </a:tr>
                  <a:tr h="370840">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14:m>
                            <m:oMathPara xmlns:m="http://schemas.openxmlformats.org/officeDocument/2006/math">
                              <m:oMathParaPr>
                                <m:jc m:val="centerGroup"/>
                              </m:oMathParaPr>
                              <m:oMath xmlns:m="http://schemas.openxmlformats.org/officeDocument/2006/math">
                                <m:r>
                                  <a:rPr lang="fr-FR" b="0" smtClean="0"/>
                                  <m:t>𝑘𝐿</m:t>
                                </m:r>
                              </m:oMath>
                            </m:oMathPara>
                          </a14:m>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14:m>
                            <m:oMathPara xmlns:m="http://schemas.openxmlformats.org/officeDocument/2006/math">
                              <m:oMathParaPr>
                                <m:jc m:val="centerGroup"/>
                              </m:oMathParaPr>
                              <m:oMath xmlns:m="http://schemas.openxmlformats.org/officeDocument/2006/math">
                                <m:r>
                                  <a:rPr lang="fr-FR" b="0" smtClean="0"/>
                                  <m:t>𝑘𝐿</m:t>
                                </m:r>
                              </m:oMath>
                            </m:oMathPara>
                          </a14:m>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14:m>
                            <m:oMathPara xmlns:m="http://schemas.openxmlformats.org/officeDocument/2006/math">
                              <m:oMathParaPr>
                                <m:jc m:val="centerGroup"/>
                              </m:oMathParaPr>
                              <m:oMath xmlns:m="http://schemas.openxmlformats.org/officeDocument/2006/math">
                                <m:r>
                                  <a:rPr lang="fr-FR" b="0" smtClean="0"/>
                                  <m:t>𝑑𝑎𝐿</m:t>
                                </m:r>
                              </m:oMath>
                            </m:oMathPara>
                          </a14:m>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14:m>
                            <m:oMathPara xmlns:m="http://schemas.openxmlformats.org/officeDocument/2006/math">
                              <m:oMathParaPr>
                                <m:jc m:val="centerGroup"/>
                              </m:oMathParaPr>
                              <m:oMath xmlns:m="http://schemas.openxmlformats.org/officeDocument/2006/math">
                                <m:r>
                                  <a:rPr lang="fr-FR" b="0" smtClean="0"/>
                                  <m:t>𝐿</m:t>
                                </m:r>
                              </m:oMath>
                            </m:oMathPara>
                          </a14:m>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54513192"/>
                      </a:ext>
                    </a:extLst>
                  </a:tr>
                  <a:tr h="370840">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3</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5</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0</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0</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7883233"/>
                      </a:ext>
                    </a:extLst>
                  </a:tr>
                </a:tbl>
              </a:graphicData>
            </a:graphic>
          </p:graphicFrame>
        </mc:Choice>
        <mc:Fallback>
          <p:graphicFrame>
            <p:nvGraphicFramePr>
              <p:cNvPr id="5" name="Tableau 4">
                <a:extLst>
                  <a:ext uri="{FF2B5EF4-FFF2-40B4-BE49-F238E27FC236}">
                    <a16:creationId xmlns:a16="http://schemas.microsoft.com/office/drawing/2014/main" id="{F75814CC-86DA-8ABD-F761-35D4F7D63D45}"/>
                  </a:ext>
                </a:extLst>
              </p:cNvPr>
              <p:cNvGraphicFramePr>
                <a:graphicFrameLocks noGrp="1"/>
              </p:cNvGraphicFramePr>
              <p:nvPr>
                <p:extLst>
                  <p:ext uri="{D42A27DB-BD31-4B8C-83A1-F6EECF244321}">
                    <p14:modId xmlns:p14="http://schemas.microsoft.com/office/powerpoint/2010/main" val="2023580507"/>
                  </p:ext>
                </p:extLst>
              </p:nvPr>
            </p:nvGraphicFramePr>
            <p:xfrm>
              <a:off x="2030473" y="4656251"/>
              <a:ext cx="4126487" cy="1113600"/>
            </p:xfrm>
            <a:graphic>
              <a:graphicData uri="http://schemas.openxmlformats.org/drawingml/2006/table">
                <a:tbl>
                  <a:tblPr firstRow="1" bandRow="1">
                    <a:tableStyleId>{21E4AEA4-8DFA-4A89-87EB-49C32662AFE0}</a:tableStyleId>
                  </a:tblPr>
                  <a:tblGrid>
                    <a:gridCol w="606047">
                      <a:extLst>
                        <a:ext uri="{9D8B030D-6E8A-4147-A177-3AD203B41FA5}">
                          <a16:colId xmlns:a16="http://schemas.microsoft.com/office/drawing/2014/main" val="2243335655"/>
                        </a:ext>
                      </a:extLst>
                    </a:gridCol>
                    <a:gridCol w="640080">
                      <a:extLst>
                        <a:ext uri="{9D8B030D-6E8A-4147-A177-3AD203B41FA5}">
                          <a16:colId xmlns:a16="http://schemas.microsoft.com/office/drawing/2014/main" val="2748786399"/>
                        </a:ext>
                      </a:extLst>
                    </a:gridCol>
                    <a:gridCol w="716280">
                      <a:extLst>
                        <a:ext uri="{9D8B030D-6E8A-4147-A177-3AD203B41FA5}">
                          <a16:colId xmlns:a16="http://schemas.microsoft.com/office/drawing/2014/main" val="1394005353"/>
                        </a:ext>
                      </a:extLst>
                    </a:gridCol>
                    <a:gridCol w="685800">
                      <a:extLst>
                        <a:ext uri="{9D8B030D-6E8A-4147-A177-3AD203B41FA5}">
                          <a16:colId xmlns:a16="http://schemas.microsoft.com/office/drawing/2014/main" val="238664244"/>
                        </a:ext>
                      </a:extLst>
                    </a:gridCol>
                    <a:gridCol w="701040">
                      <a:extLst>
                        <a:ext uri="{9D8B030D-6E8A-4147-A177-3AD203B41FA5}">
                          <a16:colId xmlns:a16="http://schemas.microsoft.com/office/drawing/2014/main" val="1495873107"/>
                        </a:ext>
                      </a:extLst>
                    </a:gridCol>
                    <a:gridCol w="777240">
                      <a:extLst>
                        <a:ext uri="{9D8B030D-6E8A-4147-A177-3AD203B41FA5}">
                          <a16:colId xmlns:a16="http://schemas.microsoft.com/office/drawing/2014/main" val="1634128330"/>
                        </a:ext>
                      </a:extLst>
                    </a:gridCol>
                  </a:tblGrid>
                  <a:tr h="371920">
                    <a:tc gridSpan="3">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7"/>
                          <a:stretch>
                            <a:fillRect l="-311" t="-1639" r="-111180" b="-226230"/>
                          </a:stretch>
                        </a:blipFill>
                      </a:tcPr>
                    </a:tc>
                    <a:tc hMerge="1">
                      <a:txBody>
                        <a:bodyPr/>
                        <a:lstStyle/>
                        <a:p>
                          <a:endParaRPr lang="it-IT" dirty="0"/>
                        </a:p>
                      </a:txBody>
                      <a:tcPr/>
                    </a:tc>
                    <a:tc hMerge="1">
                      <a:txBody>
                        <a:bodyPr/>
                        <a:lstStyle/>
                        <a:p>
                          <a:endParaRPr lang="it-IT" dirty="0"/>
                        </a:p>
                      </a:txBody>
                      <a:tcPr/>
                    </a:tc>
                    <a:tc gridSpan="3">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7"/>
                          <a:stretch>
                            <a:fillRect l="-90986" t="-1639" r="-845" b="-226230"/>
                          </a:stretch>
                        </a:blipFill>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573776718"/>
                      </a:ext>
                    </a:extLst>
                  </a:tr>
                  <a:tr h="370840">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7"/>
                          <a:stretch>
                            <a:fillRect l="-173729" t="-100000" r="-303390" b="-122581"/>
                          </a:stretch>
                        </a:blipFill>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7"/>
                          <a:stretch>
                            <a:fillRect l="-288393" t="-100000" r="-219643" b="-122581"/>
                          </a:stretch>
                        </a:blipFill>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7"/>
                          <a:stretch>
                            <a:fillRect l="-378261" t="-100000" r="-113913" b="-122581"/>
                          </a:stretch>
                        </a:blipFill>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7"/>
                          <a:stretch>
                            <a:fillRect l="-429688" t="-100000" r="-2344" b="-122581"/>
                          </a:stretch>
                        </a:blipFill>
                      </a:tcPr>
                    </a:tc>
                    <a:extLst>
                      <a:ext uri="{0D108BD9-81ED-4DB2-BD59-A6C34878D82A}">
                        <a16:rowId xmlns:a16="http://schemas.microsoft.com/office/drawing/2014/main" val="3454513192"/>
                      </a:ext>
                    </a:extLst>
                  </a:tr>
                  <a:tr h="370840">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3</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5</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0</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0</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7883233"/>
                      </a:ext>
                    </a:extLst>
                  </a:tr>
                </a:tbl>
              </a:graphicData>
            </a:graphic>
          </p:graphicFrame>
        </mc:Fallback>
      </mc:AlternateContent>
      <mc:AlternateContent xmlns:mc="http://schemas.openxmlformats.org/markup-compatibility/2006">
        <mc:Choice xmlns:a14="http://schemas.microsoft.com/office/drawing/2010/main" Requires="a14">
          <p:sp>
            <p:nvSpPr>
              <p:cNvPr id="6" name="ZoneTexte 5">
                <a:extLst>
                  <a:ext uri="{FF2B5EF4-FFF2-40B4-BE49-F238E27FC236}">
                    <a16:creationId xmlns:a16="http://schemas.microsoft.com/office/drawing/2014/main" id="{BB5FA7D8-F58F-B931-FB1D-4B30C27A55AA}"/>
                  </a:ext>
                </a:extLst>
              </p:cNvPr>
              <p:cNvSpPr txBox="1"/>
              <p:nvPr/>
            </p:nvSpPr>
            <p:spPr>
              <a:xfrm>
                <a:off x="7437120" y="4656251"/>
                <a:ext cx="2311402" cy="96475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borderBox>
                        <m:borderBoxPr>
                          <m:ctrlPr>
                            <a:rPr lang="fr-FR" sz="2800" b="0" i="1" smtClean="0">
                              <a:solidFill>
                                <a:srgbClr val="00B0F0"/>
                              </a:solidFill>
                              <a:latin typeface="Cambria Math" panose="02040503050406030204" pitchFamily="18" charset="0"/>
                            </a:rPr>
                          </m:ctrlPr>
                        </m:borderBoxPr>
                        <m:e>
                          <m:m>
                            <m:mPr>
                              <m:mcs>
                                <m:mc>
                                  <m:mcPr>
                                    <m:count m:val="1"/>
                                    <m:mcJc m:val="center"/>
                                  </m:mcPr>
                                </m:mc>
                              </m:mcs>
                              <m:ctrlPr>
                                <a:rPr lang="fr-FR" sz="2800" i="1">
                                  <a:solidFill>
                                    <a:srgbClr val="00B0F0"/>
                                  </a:solidFill>
                                  <a:latin typeface="Cambria Math" panose="02040503050406030204" pitchFamily="18" charset="0"/>
                                </a:rPr>
                              </m:ctrlPr>
                            </m:mPr>
                            <m:mr>
                              <m:e>
                                <m:r>
                                  <a:rPr lang="fr-FR" sz="2800" i="1">
                                    <a:solidFill>
                                      <a:srgbClr val="00B0F0"/>
                                    </a:solidFill>
                                    <a:latin typeface="Cambria Math" panose="02040503050406030204" pitchFamily="18" charset="0"/>
                                  </a:rPr>
                                  <m:t>1</m:t>
                                </m:r>
                                <m:r>
                                  <a:rPr lang="fr-FR" sz="2800" i="1">
                                    <a:solidFill>
                                      <a:srgbClr val="00B0F0"/>
                                    </a:solidFill>
                                    <a:latin typeface="Cambria Math" panose="02040503050406030204" pitchFamily="18" charset="0"/>
                                  </a:rPr>
                                  <m:t>𝐿</m:t>
                                </m:r>
                                <m:r>
                                  <a:rPr lang="fr-FR" sz="2800" i="1">
                                    <a:solidFill>
                                      <a:srgbClr val="00B0F0"/>
                                    </a:solidFill>
                                    <a:latin typeface="Cambria Math" panose="02040503050406030204" pitchFamily="18" charset="0"/>
                                  </a:rPr>
                                  <m:t>=1</m:t>
                                </m:r>
                                <m:r>
                                  <a:rPr lang="fr-FR" sz="2800" i="1">
                                    <a:solidFill>
                                      <a:srgbClr val="00B0F0"/>
                                    </a:solidFill>
                                    <a:latin typeface="Cambria Math" panose="02040503050406030204" pitchFamily="18" charset="0"/>
                                  </a:rPr>
                                  <m:t>𝑑</m:t>
                                </m:r>
                                <m:sSup>
                                  <m:sSupPr>
                                    <m:ctrlPr>
                                      <a:rPr lang="fr-FR" sz="2800" i="1">
                                        <a:solidFill>
                                          <a:srgbClr val="00B0F0"/>
                                        </a:solidFill>
                                        <a:latin typeface="Cambria Math" panose="02040503050406030204" pitchFamily="18" charset="0"/>
                                      </a:rPr>
                                    </m:ctrlPr>
                                  </m:sSupPr>
                                  <m:e>
                                    <m:r>
                                      <a:rPr lang="fr-FR" sz="2800" i="1">
                                        <a:solidFill>
                                          <a:srgbClr val="00B0F0"/>
                                        </a:solidFill>
                                        <a:latin typeface="Cambria Math" panose="02040503050406030204" pitchFamily="18" charset="0"/>
                                      </a:rPr>
                                      <m:t>𝑚</m:t>
                                    </m:r>
                                  </m:e>
                                  <m:sup>
                                    <m:r>
                                      <a:rPr lang="fr-FR" sz="2800" i="1">
                                        <a:solidFill>
                                          <a:srgbClr val="00B0F0"/>
                                        </a:solidFill>
                                        <a:latin typeface="Cambria Math" panose="02040503050406030204" pitchFamily="18" charset="0"/>
                                      </a:rPr>
                                      <m:t>3</m:t>
                                    </m:r>
                                  </m:sup>
                                </m:sSup>
                              </m:e>
                            </m:mr>
                            <m:mr>
                              <m:e>
                                <m:r>
                                  <a:rPr lang="fr-FR" sz="2800" i="1">
                                    <a:solidFill>
                                      <a:srgbClr val="00B0F0"/>
                                    </a:solidFill>
                                    <a:latin typeface="Cambria Math" panose="02040503050406030204" pitchFamily="18" charset="0"/>
                                  </a:rPr>
                                  <m:t>1</m:t>
                                </m:r>
                                <m:r>
                                  <a:rPr lang="fr-FR" sz="2800" i="1">
                                    <a:solidFill>
                                      <a:srgbClr val="00B0F0"/>
                                    </a:solidFill>
                                    <a:latin typeface="Cambria Math" panose="02040503050406030204" pitchFamily="18" charset="0"/>
                                  </a:rPr>
                                  <m:t>𝑚𝐿</m:t>
                                </m:r>
                                <m:r>
                                  <a:rPr lang="fr-FR" sz="2800" i="1">
                                    <a:solidFill>
                                      <a:srgbClr val="00B0F0"/>
                                    </a:solidFill>
                                    <a:latin typeface="Cambria Math" panose="02040503050406030204" pitchFamily="18" charset="0"/>
                                  </a:rPr>
                                  <m:t>=1</m:t>
                                </m:r>
                                <m:r>
                                  <a:rPr lang="fr-FR" sz="2800" i="1">
                                    <a:solidFill>
                                      <a:srgbClr val="00B0F0"/>
                                    </a:solidFill>
                                    <a:latin typeface="Cambria Math" panose="02040503050406030204" pitchFamily="18" charset="0"/>
                                  </a:rPr>
                                  <m:t>𝑐</m:t>
                                </m:r>
                                <m:sSup>
                                  <m:sSupPr>
                                    <m:ctrlPr>
                                      <a:rPr lang="fr-FR" sz="2800" i="1">
                                        <a:solidFill>
                                          <a:srgbClr val="00B0F0"/>
                                        </a:solidFill>
                                        <a:latin typeface="Cambria Math" panose="02040503050406030204" pitchFamily="18" charset="0"/>
                                      </a:rPr>
                                    </m:ctrlPr>
                                  </m:sSupPr>
                                  <m:e>
                                    <m:r>
                                      <a:rPr lang="fr-FR" sz="2800" i="1">
                                        <a:solidFill>
                                          <a:srgbClr val="00B0F0"/>
                                        </a:solidFill>
                                        <a:latin typeface="Cambria Math" panose="02040503050406030204" pitchFamily="18" charset="0"/>
                                      </a:rPr>
                                      <m:t>𝑚</m:t>
                                    </m:r>
                                  </m:e>
                                  <m:sup>
                                    <m:r>
                                      <a:rPr lang="fr-FR" sz="2800" i="1">
                                        <a:solidFill>
                                          <a:srgbClr val="00B0F0"/>
                                        </a:solidFill>
                                        <a:latin typeface="Cambria Math" panose="02040503050406030204" pitchFamily="18" charset="0"/>
                                      </a:rPr>
                                      <m:t>3</m:t>
                                    </m:r>
                                  </m:sup>
                                </m:sSup>
                              </m:e>
                            </m:mr>
                          </m:m>
                        </m:e>
                      </m:borderBox>
                    </m:oMath>
                  </m:oMathPara>
                </a14:m>
                <a:br>
                  <a:rPr lang="fr-FR" sz="2800" b="0" dirty="0">
                    <a:solidFill>
                      <a:srgbClr val="00B0F0"/>
                    </a:solidFill>
                  </a:rPr>
                </a:br>
                <a:endParaRPr lang="fr-FR" sz="2800" b="0" dirty="0">
                  <a:solidFill>
                    <a:srgbClr val="00B0F0"/>
                  </a:solidFill>
                </a:endParaRPr>
              </a:p>
            </p:txBody>
          </p:sp>
        </mc:Choice>
        <mc:Fallback>
          <p:sp>
            <p:nvSpPr>
              <p:cNvPr id="6" name="ZoneTexte 5">
                <a:extLst>
                  <a:ext uri="{FF2B5EF4-FFF2-40B4-BE49-F238E27FC236}">
                    <a16:creationId xmlns:a16="http://schemas.microsoft.com/office/drawing/2014/main" id="{BB5FA7D8-F58F-B931-FB1D-4B30C27A55AA}"/>
                  </a:ext>
                </a:extLst>
              </p:cNvPr>
              <p:cNvSpPr txBox="1">
                <a:spLocks noRot="1" noChangeAspect="1" noMove="1" noResize="1" noEditPoints="1" noAdjustHandles="1" noChangeArrowheads="1" noChangeShapeType="1" noTextEdit="1"/>
              </p:cNvSpPr>
              <p:nvPr/>
            </p:nvSpPr>
            <p:spPr>
              <a:xfrm>
                <a:off x="7437120" y="4656251"/>
                <a:ext cx="2311402" cy="964751"/>
              </a:xfrm>
              <a:prstGeom prst="rect">
                <a:avLst/>
              </a:prstGeom>
              <a:blipFill>
                <a:blip r:embed="rId8"/>
                <a:stretch>
                  <a:fillRect/>
                </a:stretch>
              </a:blipFill>
            </p:spPr>
            <p:txBody>
              <a:bodyPr/>
              <a:lstStyle/>
              <a:p>
                <a:r>
                  <a:rPr lang="it-IT">
                    <a:noFill/>
                  </a:rPr>
                  <a:t> </a:t>
                </a:r>
              </a:p>
            </p:txBody>
          </p:sp>
        </mc:Fallback>
      </mc:AlternateContent>
      <p:sp>
        <p:nvSpPr>
          <p:cNvPr id="7" name="Ellipse 6">
            <a:extLst>
              <a:ext uri="{FF2B5EF4-FFF2-40B4-BE49-F238E27FC236}">
                <a16:creationId xmlns:a16="http://schemas.microsoft.com/office/drawing/2014/main" id="{D0153998-0498-CFDC-EA36-3C44B6522160}"/>
              </a:ext>
            </a:extLst>
          </p:cNvPr>
          <p:cNvSpPr/>
          <p:nvPr/>
        </p:nvSpPr>
        <p:spPr>
          <a:xfrm>
            <a:off x="6400800" y="2941320"/>
            <a:ext cx="1371600" cy="1234440"/>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289674942"/>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88430A-F60C-2FB6-6D5F-CAA8BA8B37A7}"/>
            </a:ext>
          </a:extLst>
        </p:cNvPr>
        <p:cNvGrpSpPr/>
        <p:nvPr/>
      </p:nvGrpSpPr>
      <p:grpSpPr>
        <a:xfrm>
          <a:off x="0" y="0"/>
          <a:ext cx="0" cy="0"/>
          <a:chOff x="0" y="0"/>
          <a:chExt cx="0" cy="0"/>
        </a:xfrm>
      </p:grpSpPr>
      <p:sp>
        <p:nvSpPr>
          <p:cNvPr id="19" name="ZoneTexte 18">
            <a:extLst>
              <a:ext uri="{FF2B5EF4-FFF2-40B4-BE49-F238E27FC236}">
                <a16:creationId xmlns:a16="http://schemas.microsoft.com/office/drawing/2014/main" id="{34C40F38-E284-3753-55DA-A19CDEC77EF5}"/>
              </a:ext>
            </a:extLst>
          </p:cNvPr>
          <p:cNvSpPr txBox="1"/>
          <p:nvPr/>
        </p:nvSpPr>
        <p:spPr>
          <a:xfrm>
            <a:off x="4799972" y="91174"/>
            <a:ext cx="2592056" cy="461665"/>
          </a:xfrm>
          <a:prstGeom prst="rect">
            <a:avLst/>
          </a:prstGeom>
          <a:noFill/>
        </p:spPr>
        <p:txBody>
          <a:bodyPr wrap="none" rtlCol="0">
            <a:spAutoFit/>
          </a:bodyPr>
          <a:lstStyle/>
          <a:p>
            <a:r>
              <a:rPr lang="fr-FR" sz="2400" b="1" dirty="0">
                <a:latin typeface="Arial Black" panose="020B0A04020102020204" pitchFamily="34" charset="0"/>
              </a:rPr>
              <a:t>REMEDIATION</a:t>
            </a:r>
            <a:endParaRPr lang="it-IT" sz="2400" b="1" dirty="0">
              <a:latin typeface="Arial Black" panose="020B0A04020102020204" pitchFamily="34" charset="0"/>
            </a:endParaRPr>
          </a:p>
        </p:txBody>
      </p:sp>
      <p:sp>
        <p:nvSpPr>
          <p:cNvPr id="20" name="ZoneTexte 19">
            <a:extLst>
              <a:ext uri="{FF2B5EF4-FFF2-40B4-BE49-F238E27FC236}">
                <a16:creationId xmlns:a16="http://schemas.microsoft.com/office/drawing/2014/main" id="{EE3F669B-1C84-5F9C-2551-56DA95E7920A}"/>
              </a:ext>
            </a:extLst>
          </p:cNvPr>
          <p:cNvSpPr txBox="1"/>
          <p:nvPr/>
        </p:nvSpPr>
        <p:spPr>
          <a:xfrm>
            <a:off x="4302705" y="5565315"/>
            <a:ext cx="3299108" cy="923330"/>
          </a:xfrm>
          <a:prstGeom prst="rect">
            <a:avLst/>
          </a:prstGeom>
          <a:noFill/>
          <a:ln>
            <a:solidFill>
              <a:schemeClr val="tx1"/>
            </a:solidFill>
          </a:ln>
          <a:effectLst>
            <a:outerShdw blurRad="63500" sx="102000" sy="102000" algn="ctr" rotWithShape="0">
              <a:prstClr val="black">
                <a:alpha val="40000"/>
              </a:prstClr>
            </a:outerShdw>
          </a:effectLst>
        </p:spPr>
        <p:txBody>
          <a:bodyPr wrap="none" rtlCol="0">
            <a:spAutoFit/>
          </a:bodyPr>
          <a:lstStyle/>
          <a:p>
            <a:r>
              <a:rPr lang="fr-FR" dirty="0"/>
              <a:t>Je ne comprends pas bien </a:t>
            </a:r>
            <a:br>
              <a:rPr lang="fr-FR" dirty="0"/>
            </a:br>
            <a:r>
              <a:rPr lang="fr-FR" dirty="0"/>
              <a:t>une étape, j’ai besoin d’aide ? </a:t>
            </a:r>
          </a:p>
          <a:p>
            <a:r>
              <a:rPr lang="fr-FR" dirty="0"/>
              <a:t>Je demande des explications </a:t>
            </a:r>
            <a:r>
              <a:rPr lang="fr-FR" dirty="0">
                <a:sym typeface="Wingdings" panose="05000000000000000000" pitchFamily="2" charset="2"/>
              </a:rPr>
              <a:t></a:t>
            </a:r>
            <a:endParaRPr lang="it-IT" dirty="0"/>
          </a:p>
        </p:txBody>
      </p:sp>
      <p:pic>
        <p:nvPicPr>
          <p:cNvPr id="22" name="Image 21" descr="JM-creativecommons">
            <a:hlinkClick r:id="rId2" tgtFrame="&quot;_blank&quot;"/>
            <a:extLst>
              <a:ext uri="{FF2B5EF4-FFF2-40B4-BE49-F238E27FC236}">
                <a16:creationId xmlns:a16="http://schemas.microsoft.com/office/drawing/2014/main" id="{B60A6F90-C243-6F87-3530-F200E1AA112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23" name="ZoneTexte 22">
            <a:extLst>
              <a:ext uri="{FF2B5EF4-FFF2-40B4-BE49-F238E27FC236}">
                <a16:creationId xmlns:a16="http://schemas.microsoft.com/office/drawing/2014/main" id="{53A6E9C7-B10B-06C4-F6AB-C3540CC32210}"/>
              </a:ext>
            </a:extLst>
          </p:cNvPr>
          <p:cNvSpPr txBox="1"/>
          <p:nvPr/>
        </p:nvSpPr>
        <p:spPr>
          <a:xfrm>
            <a:off x="8398855" y="6488645"/>
            <a:ext cx="3790077" cy="369332"/>
          </a:xfrm>
          <a:prstGeom prst="rect">
            <a:avLst/>
          </a:prstGeom>
          <a:noFill/>
        </p:spPr>
        <p:txBody>
          <a:bodyPr wrap="none" rtlCol="0">
            <a:spAutoFit/>
          </a:bodyPr>
          <a:lstStyle/>
          <a:p>
            <a:r>
              <a:rPr lang="fr-FR" dirty="0">
                <a:solidFill>
                  <a:schemeClr val="accent1"/>
                </a:solidFill>
                <a:hlinkClick r:id="rId4"/>
              </a:rPr>
              <a:t>http://jouons-aux-mathématiques.fr</a:t>
            </a:r>
            <a:endParaRPr lang="it-IT" dirty="0">
              <a:solidFill>
                <a:schemeClr val="accent1"/>
              </a:solidFill>
            </a:endParaRPr>
          </a:p>
        </p:txBody>
      </p:sp>
      <p:sp>
        <p:nvSpPr>
          <p:cNvPr id="3" name="ZoneTexte 2">
            <a:extLst>
              <a:ext uri="{FF2B5EF4-FFF2-40B4-BE49-F238E27FC236}">
                <a16:creationId xmlns:a16="http://schemas.microsoft.com/office/drawing/2014/main" id="{538B6647-DBA6-9023-3135-52248E8EC2EA}"/>
              </a:ext>
            </a:extLst>
          </p:cNvPr>
          <p:cNvSpPr txBox="1"/>
          <p:nvPr/>
        </p:nvSpPr>
        <p:spPr>
          <a:xfrm>
            <a:off x="1445243" y="3479551"/>
            <a:ext cx="1686233" cy="1169551"/>
          </a:xfrm>
          <a:prstGeom prst="rect">
            <a:avLst/>
          </a:prstGeom>
          <a:noFill/>
          <a:ln>
            <a:solidFill>
              <a:schemeClr val="tx1"/>
            </a:solidFill>
          </a:ln>
          <a:effectLst>
            <a:outerShdw blurRad="63500" sx="102000" sy="102000" algn="ctr" rotWithShape="0">
              <a:prstClr val="black">
                <a:alpha val="40000"/>
              </a:prstClr>
            </a:outerShdw>
          </a:effectLst>
        </p:spPr>
        <p:txBody>
          <a:bodyPr wrap="square" rtlCol="0">
            <a:spAutoFit/>
          </a:bodyPr>
          <a:lstStyle/>
          <a:p>
            <a:pPr algn="ctr"/>
            <a:r>
              <a:rPr lang="fr-FR" sz="1400" dirty="0"/>
              <a:t>Effectuer des opérations et des comparaisons entre des fractions simples</a:t>
            </a:r>
          </a:p>
        </p:txBody>
      </p:sp>
      <p:sp>
        <p:nvSpPr>
          <p:cNvPr id="5" name="ZoneTexte 4">
            <a:extLst>
              <a:ext uri="{FF2B5EF4-FFF2-40B4-BE49-F238E27FC236}">
                <a16:creationId xmlns:a16="http://schemas.microsoft.com/office/drawing/2014/main" id="{F7305787-D8A8-B98C-78A3-BE3AECA5EDEF}"/>
              </a:ext>
            </a:extLst>
          </p:cNvPr>
          <p:cNvSpPr txBox="1"/>
          <p:nvPr/>
        </p:nvSpPr>
        <p:spPr>
          <a:xfrm>
            <a:off x="5269737" y="1116065"/>
            <a:ext cx="1789471" cy="738664"/>
          </a:xfrm>
          <a:prstGeom prst="rect">
            <a:avLst/>
          </a:prstGeom>
          <a:noFill/>
          <a:ln>
            <a:solidFill>
              <a:schemeClr val="tx1"/>
            </a:solidFill>
          </a:ln>
          <a:effectLst>
            <a:outerShdw blurRad="63500" sx="102000" sy="102000" algn="ctr" rotWithShape="0">
              <a:prstClr val="black">
                <a:alpha val="40000"/>
              </a:prstClr>
            </a:outerShdw>
          </a:effectLst>
        </p:spPr>
        <p:txBody>
          <a:bodyPr wrap="square" rtlCol="0">
            <a:spAutoFit/>
          </a:bodyPr>
          <a:lstStyle/>
          <a:p>
            <a:pPr algn="ctr"/>
            <a:r>
              <a:rPr lang="fr-FR" sz="1400" dirty="0"/>
              <a:t>Effectuer des opérations sur les puissances</a:t>
            </a:r>
            <a:endParaRPr lang="it-IT" sz="1400" dirty="0"/>
          </a:p>
        </p:txBody>
      </p:sp>
      <p:sp>
        <p:nvSpPr>
          <p:cNvPr id="7" name="ZoneTexte 6">
            <a:extLst>
              <a:ext uri="{FF2B5EF4-FFF2-40B4-BE49-F238E27FC236}">
                <a16:creationId xmlns:a16="http://schemas.microsoft.com/office/drawing/2014/main" id="{99487982-3B89-6436-1E7E-149CC4054207}"/>
              </a:ext>
            </a:extLst>
          </p:cNvPr>
          <p:cNvSpPr txBox="1"/>
          <p:nvPr/>
        </p:nvSpPr>
        <p:spPr>
          <a:xfrm>
            <a:off x="9016599" y="3479551"/>
            <a:ext cx="1789471" cy="1169551"/>
          </a:xfrm>
          <a:prstGeom prst="rect">
            <a:avLst/>
          </a:prstGeom>
          <a:noFill/>
          <a:ln>
            <a:solidFill>
              <a:schemeClr val="tx1"/>
            </a:solidFill>
          </a:ln>
          <a:effectLst>
            <a:outerShdw blurRad="63500" sx="102000" sy="102000" algn="ctr" rotWithShape="0">
              <a:prstClr val="black">
                <a:alpha val="40000"/>
              </a:prstClr>
            </a:outerShdw>
          </a:effectLst>
        </p:spPr>
        <p:txBody>
          <a:bodyPr wrap="square" rtlCol="0">
            <a:spAutoFit/>
          </a:bodyPr>
          <a:lstStyle/>
          <a:p>
            <a:pPr algn="ctr"/>
            <a:r>
              <a:rPr lang="fr-FR" sz="1400" dirty="0"/>
              <a:t>Passer d’une écriture à une autre (décimale, fractionnaire, scientifique)</a:t>
            </a:r>
            <a:endParaRPr lang="it-IT" sz="1400" dirty="0"/>
          </a:p>
        </p:txBody>
      </p:sp>
      <p:sp>
        <p:nvSpPr>
          <p:cNvPr id="9" name="ZoneTexte 8">
            <a:extLst>
              <a:ext uri="{FF2B5EF4-FFF2-40B4-BE49-F238E27FC236}">
                <a16:creationId xmlns:a16="http://schemas.microsoft.com/office/drawing/2014/main" id="{30E647FD-D9F9-B5F9-1AA8-8FD11907F79E}"/>
              </a:ext>
            </a:extLst>
          </p:cNvPr>
          <p:cNvSpPr txBox="1"/>
          <p:nvPr/>
        </p:nvSpPr>
        <p:spPr>
          <a:xfrm>
            <a:off x="8418519" y="1763119"/>
            <a:ext cx="1789471" cy="523220"/>
          </a:xfrm>
          <a:prstGeom prst="rect">
            <a:avLst/>
          </a:prstGeom>
          <a:noFill/>
          <a:ln>
            <a:solidFill>
              <a:schemeClr val="tx1"/>
            </a:solidFill>
          </a:ln>
          <a:effectLst>
            <a:outerShdw blurRad="63500" sx="102000" sy="102000" algn="ctr" rotWithShape="0">
              <a:prstClr val="black">
                <a:alpha val="40000"/>
              </a:prstClr>
            </a:outerShdw>
          </a:effectLst>
        </p:spPr>
        <p:txBody>
          <a:bodyPr wrap="square" rtlCol="0">
            <a:spAutoFit/>
          </a:bodyPr>
          <a:lstStyle/>
          <a:p>
            <a:pPr algn="ctr"/>
            <a:r>
              <a:rPr lang="fr-FR" sz="1400" dirty="0"/>
              <a:t>Estimer un ordre de grandeur</a:t>
            </a:r>
            <a:endParaRPr lang="it-IT" sz="1400" dirty="0"/>
          </a:p>
        </p:txBody>
      </p:sp>
      <p:sp>
        <p:nvSpPr>
          <p:cNvPr id="11" name="ZoneTexte 10">
            <a:extLst>
              <a:ext uri="{FF2B5EF4-FFF2-40B4-BE49-F238E27FC236}">
                <a16:creationId xmlns:a16="http://schemas.microsoft.com/office/drawing/2014/main" id="{514930F8-CC00-C274-EC85-C43744846C91}"/>
              </a:ext>
            </a:extLst>
          </p:cNvPr>
          <p:cNvSpPr txBox="1"/>
          <p:nvPr/>
        </p:nvSpPr>
        <p:spPr>
          <a:xfrm>
            <a:off x="2288359" y="1758961"/>
            <a:ext cx="1789471" cy="523220"/>
          </a:xfrm>
          <a:prstGeom prst="rect">
            <a:avLst/>
          </a:prstGeom>
          <a:noFill/>
          <a:ln>
            <a:solidFill>
              <a:schemeClr val="tx1"/>
            </a:solidFill>
          </a:ln>
          <a:effectLst>
            <a:outerShdw blurRad="63500" sx="102000" sy="102000" algn="ctr" rotWithShape="0">
              <a:prstClr val="black">
                <a:alpha val="40000"/>
              </a:prstClr>
            </a:outerShdw>
          </a:effectLst>
        </p:spPr>
        <p:txBody>
          <a:bodyPr wrap="square" rtlCol="0">
            <a:spAutoFit/>
          </a:bodyPr>
          <a:lstStyle/>
          <a:p>
            <a:pPr algn="ctr"/>
            <a:r>
              <a:rPr lang="fr-FR" sz="1400" dirty="0"/>
              <a:t>Effectuer des conversions d’unités</a:t>
            </a:r>
            <a:endParaRPr lang="it-IT" sz="1400" dirty="0"/>
          </a:p>
        </p:txBody>
      </p:sp>
      <p:pic>
        <p:nvPicPr>
          <p:cNvPr id="6" name="Image 5">
            <a:hlinkClick r:id="rId5"/>
            <a:extLst>
              <a:ext uri="{FF2B5EF4-FFF2-40B4-BE49-F238E27FC236}">
                <a16:creationId xmlns:a16="http://schemas.microsoft.com/office/drawing/2014/main" id="{E7B4F27F-54CB-DACA-4C38-682C35D68CF8}"/>
              </a:ext>
            </a:extLst>
          </p:cNvPr>
          <p:cNvPicPr>
            <a:picLocks noChangeAspect="1"/>
          </p:cNvPicPr>
          <p:nvPr/>
        </p:nvPicPr>
        <p:blipFill>
          <a:blip r:embed="rId6"/>
          <a:stretch>
            <a:fillRect/>
          </a:stretch>
        </p:blipFill>
        <p:spPr>
          <a:xfrm>
            <a:off x="5175818" y="2537564"/>
            <a:ext cx="1840361" cy="1827926"/>
          </a:xfrm>
          <a:prstGeom prst="rect">
            <a:avLst/>
          </a:prstGeom>
        </p:spPr>
      </p:pic>
      <p:cxnSp>
        <p:nvCxnSpPr>
          <p:cNvPr id="27" name="Connecteur droit avec flèche 26">
            <a:extLst>
              <a:ext uri="{FF2B5EF4-FFF2-40B4-BE49-F238E27FC236}">
                <a16:creationId xmlns:a16="http://schemas.microsoft.com/office/drawing/2014/main" id="{35847695-B7A5-ED42-646F-869C0AC5F142}"/>
              </a:ext>
            </a:extLst>
          </p:cNvPr>
          <p:cNvCxnSpPr>
            <a:cxnSpLocks/>
            <a:stCxn id="3" idx="3"/>
            <a:endCxn id="6" idx="1"/>
          </p:cNvCxnSpPr>
          <p:nvPr/>
        </p:nvCxnSpPr>
        <p:spPr>
          <a:xfrm flipV="1">
            <a:off x="3131476" y="3451527"/>
            <a:ext cx="2044342" cy="6128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9" name="Connecteur droit avec flèche 28">
            <a:extLst>
              <a:ext uri="{FF2B5EF4-FFF2-40B4-BE49-F238E27FC236}">
                <a16:creationId xmlns:a16="http://schemas.microsoft.com/office/drawing/2014/main" id="{71DDC200-F6B2-D69E-5CF1-E0C574D51D1B}"/>
              </a:ext>
            </a:extLst>
          </p:cNvPr>
          <p:cNvCxnSpPr>
            <a:cxnSpLocks/>
            <a:stCxn id="11" idx="3"/>
          </p:cNvCxnSpPr>
          <p:nvPr/>
        </p:nvCxnSpPr>
        <p:spPr>
          <a:xfrm>
            <a:off x="4077830" y="2020571"/>
            <a:ext cx="1097988" cy="51699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1" name="Connecteur droit avec flèche 30">
            <a:extLst>
              <a:ext uri="{FF2B5EF4-FFF2-40B4-BE49-F238E27FC236}">
                <a16:creationId xmlns:a16="http://schemas.microsoft.com/office/drawing/2014/main" id="{D25CCD53-2AA0-9D8E-FB94-1168BBB576A6}"/>
              </a:ext>
            </a:extLst>
          </p:cNvPr>
          <p:cNvCxnSpPr>
            <a:stCxn id="5" idx="2"/>
          </p:cNvCxnSpPr>
          <p:nvPr/>
        </p:nvCxnSpPr>
        <p:spPr>
          <a:xfrm flipH="1">
            <a:off x="6164472" y="1854729"/>
            <a:ext cx="1" cy="68283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3" name="Connecteur droit avec flèche 32">
            <a:extLst>
              <a:ext uri="{FF2B5EF4-FFF2-40B4-BE49-F238E27FC236}">
                <a16:creationId xmlns:a16="http://schemas.microsoft.com/office/drawing/2014/main" id="{DBE3487E-D36E-1962-47CB-30930D9DDE10}"/>
              </a:ext>
            </a:extLst>
          </p:cNvPr>
          <p:cNvCxnSpPr>
            <a:cxnSpLocks/>
            <a:stCxn id="9" idx="1"/>
          </p:cNvCxnSpPr>
          <p:nvPr/>
        </p:nvCxnSpPr>
        <p:spPr>
          <a:xfrm flipH="1">
            <a:off x="7016179" y="2024729"/>
            <a:ext cx="1402340" cy="51283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5" name="Connecteur droit avec flèche 34">
            <a:extLst>
              <a:ext uri="{FF2B5EF4-FFF2-40B4-BE49-F238E27FC236}">
                <a16:creationId xmlns:a16="http://schemas.microsoft.com/office/drawing/2014/main" id="{FFF9D57B-19D7-207A-57B6-B17FB993CD5F}"/>
              </a:ext>
            </a:extLst>
          </p:cNvPr>
          <p:cNvCxnSpPr>
            <a:cxnSpLocks/>
            <a:stCxn id="7" idx="1"/>
            <a:endCxn id="6" idx="3"/>
          </p:cNvCxnSpPr>
          <p:nvPr/>
        </p:nvCxnSpPr>
        <p:spPr>
          <a:xfrm flipH="1" flipV="1">
            <a:off x="7016179" y="3451527"/>
            <a:ext cx="2000420" cy="6128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815239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774A975B-A886-5202-0489-6965514A0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0EC38958-9A69-239A-BA79-2AEC73345F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Bierstadt"/>
              <a:ea typeface="+mn-ea"/>
              <a:cs typeface="+mn-cs"/>
            </a:endParaRPr>
          </a:p>
        </p:txBody>
      </p:sp>
      <p:sp>
        <p:nvSpPr>
          <p:cNvPr id="2" name="Titre 1">
            <a:extLst>
              <a:ext uri="{FF2B5EF4-FFF2-40B4-BE49-F238E27FC236}">
                <a16:creationId xmlns:a16="http://schemas.microsoft.com/office/drawing/2014/main" id="{693DB18B-7C2F-FEFD-FA1B-DD70C7967846}"/>
              </a:ext>
            </a:extLst>
          </p:cNvPr>
          <p:cNvSpPr>
            <a:spLocks noGrp="1"/>
          </p:cNvSpPr>
          <p:nvPr>
            <p:ph type="title"/>
          </p:nvPr>
        </p:nvSpPr>
        <p:spPr>
          <a:xfrm>
            <a:off x="6995160" y="811260"/>
            <a:ext cx="4745736" cy="466934"/>
          </a:xfrm>
        </p:spPr>
        <p:txBody>
          <a:bodyPr vert="horz" lIns="91440" tIns="45720" rIns="91440" bIns="45720" rtlCol="0" anchor="t">
            <a:normAutofit/>
          </a:bodyPr>
          <a:lstStyle/>
          <a:p>
            <a:pPr algn="ctr"/>
            <a:r>
              <a:rPr lang="en-US" sz="2400" b="1" kern="1200" dirty="0">
                <a:solidFill>
                  <a:schemeClr val="tx1"/>
                </a:solidFill>
                <a:latin typeface="+mj-lt"/>
                <a:ea typeface="+mj-ea"/>
                <a:cs typeface="+mj-cs"/>
              </a:rPr>
              <a:t>12 questions au format QCM</a:t>
            </a:r>
          </a:p>
        </p:txBody>
      </p:sp>
      <p:pic>
        <p:nvPicPr>
          <p:cNvPr id="5" name="Espace réservé du contenu 4" descr="Grand groupe de crayons dans un cercle soigné avec un message de quiz au centre">
            <a:extLst>
              <a:ext uri="{FF2B5EF4-FFF2-40B4-BE49-F238E27FC236}">
                <a16:creationId xmlns:a16="http://schemas.microsoft.com/office/drawing/2014/main" id="{4706AAAD-8705-4ABF-AD4B-6E96FD29B919}"/>
              </a:ext>
            </a:extLst>
          </p:cNvPr>
          <p:cNvPicPr>
            <a:picLocks noGrp="1" noChangeAspect="1"/>
          </p:cNvPicPr>
          <p:nvPr>
            <p:ph sz="half" idx="1"/>
          </p:nvPr>
        </p:nvPicPr>
        <p:blipFill>
          <a:blip r:embed="rId3"/>
          <a:srcRect r="2411" b="-3"/>
          <a:stretch>
            <a:fillRect/>
          </a:stretch>
        </p:blipFill>
        <p:spPr>
          <a:xfrm>
            <a:off x="517868" y="508090"/>
            <a:ext cx="5705856" cy="5846990"/>
          </a:xfrm>
          <a:prstGeom prst="rect">
            <a:avLst/>
          </a:prstGeom>
        </p:spPr>
      </p:pic>
      <p:sp>
        <p:nvSpPr>
          <p:cNvPr id="14" name="Freeform: Shape 13">
            <a:extLst>
              <a:ext uri="{FF2B5EF4-FFF2-40B4-BE49-F238E27FC236}">
                <a16:creationId xmlns:a16="http://schemas.microsoft.com/office/drawing/2014/main" id="{6EC109E5-0396-8968-4F42-DFEC28036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16407" y="508090"/>
            <a:ext cx="4660733" cy="149279"/>
          </a:xfrm>
          <a:custGeom>
            <a:avLst/>
            <a:gdLst>
              <a:gd name="connsiteX0" fmla="*/ 0 w 6090847"/>
              <a:gd name="connsiteY0" fmla="*/ 0 h 149279"/>
              <a:gd name="connsiteX1" fmla="*/ 6090847 w 6090847"/>
              <a:gd name="connsiteY1" fmla="*/ 0 h 149279"/>
              <a:gd name="connsiteX2" fmla="*/ 6090847 w 6090847"/>
              <a:gd name="connsiteY2" fmla="*/ 149279 h 149279"/>
              <a:gd name="connsiteX3" fmla="*/ 0 w 6090847"/>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6090847" h="149279">
                <a:moveTo>
                  <a:pt x="0" y="0"/>
                </a:moveTo>
                <a:lnTo>
                  <a:pt x="6090847" y="0"/>
                </a:lnTo>
                <a:lnTo>
                  <a:pt x="6090847"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4" name="Espace réservé du contenu 3">
            <a:extLst>
              <a:ext uri="{FF2B5EF4-FFF2-40B4-BE49-F238E27FC236}">
                <a16:creationId xmlns:a16="http://schemas.microsoft.com/office/drawing/2014/main" id="{462E9A90-E325-BF13-6C63-C2DB6180D64A}"/>
              </a:ext>
            </a:extLst>
          </p:cNvPr>
          <p:cNvSpPr>
            <a:spLocks noGrp="1"/>
          </p:cNvSpPr>
          <p:nvPr>
            <p:ph sz="half" idx="2"/>
            <p:extLst>
              <p:ext uri="{E7BDC344-281C-4309-B0C6-D0EE65EED2A8}">
                <p202:designPr xmlns:p202="http://schemas.microsoft.com/office/powerpoint/2020/02/main">
                  <p202:designTagLst>
                    <p202:designTag name="ARCH:1:CLS" val="BulletedText"/>
                  </p202:designTagLst>
                </p202:designPr>
              </p:ext>
            </p:extLst>
          </p:nvPr>
        </p:nvSpPr>
        <p:spPr>
          <a:xfrm>
            <a:off x="7016407" y="1432084"/>
            <a:ext cx="4672584" cy="4917825"/>
          </a:xfrm>
        </p:spPr>
        <p:txBody>
          <a:bodyPr vert="horz" lIns="91440" tIns="45720" rIns="91440" bIns="45720" rtlCol="0">
            <a:normAutofit/>
          </a:bodyPr>
          <a:lstStyle/>
          <a:p>
            <a:r>
              <a:rPr lang="en-US" dirty="0"/>
              <a:t>1 </a:t>
            </a:r>
            <a:r>
              <a:rPr lang="en-US" dirty="0" err="1"/>
              <a:t>seule</a:t>
            </a:r>
            <a:r>
              <a:rPr lang="en-US" dirty="0"/>
              <a:t> </a:t>
            </a:r>
            <a:r>
              <a:rPr lang="en-US" dirty="0" err="1"/>
              <a:t>réponse</a:t>
            </a:r>
            <a:r>
              <a:rPr lang="en-US" dirty="0"/>
              <a:t> </a:t>
            </a:r>
            <a:r>
              <a:rPr lang="en-US" dirty="0" err="1"/>
              <a:t>est</a:t>
            </a:r>
            <a:r>
              <a:rPr lang="en-US" dirty="0"/>
              <a:t> </a:t>
            </a:r>
            <a:r>
              <a:rPr lang="en-US" dirty="0" err="1"/>
              <a:t>correcte</a:t>
            </a:r>
            <a:r>
              <a:rPr lang="en-US" dirty="0"/>
              <a:t> </a:t>
            </a:r>
            <a:br>
              <a:rPr lang="en-US" dirty="0"/>
            </a:br>
            <a:r>
              <a:rPr lang="en-US" dirty="0"/>
              <a:t>à </a:t>
            </a:r>
            <a:r>
              <a:rPr lang="en-US" dirty="0" err="1"/>
              <a:t>chaque</a:t>
            </a:r>
            <a:r>
              <a:rPr lang="en-US" dirty="0"/>
              <a:t> question</a:t>
            </a:r>
          </a:p>
          <a:p>
            <a:r>
              <a:rPr lang="en-US" dirty="0"/>
              <a:t>Il faut </a:t>
            </a:r>
            <a:r>
              <a:rPr lang="en-US" dirty="0" err="1"/>
              <a:t>trouver</a:t>
            </a:r>
            <a:r>
              <a:rPr lang="en-US" dirty="0"/>
              <a:t> la bonne </a:t>
            </a:r>
            <a:r>
              <a:rPr lang="en-US" dirty="0" err="1"/>
              <a:t>réponse</a:t>
            </a:r>
            <a:r>
              <a:rPr lang="en-US" dirty="0"/>
              <a:t>, </a:t>
            </a:r>
            <a:br>
              <a:rPr lang="en-US" dirty="0"/>
            </a:br>
            <a:r>
              <a:rPr lang="en-US" dirty="0"/>
              <a:t>sans justifier</a:t>
            </a:r>
          </a:p>
          <a:p>
            <a:r>
              <a:rPr lang="en-US" dirty="0" err="1"/>
              <a:t>L’usage</a:t>
            </a:r>
            <a:r>
              <a:rPr lang="en-US" dirty="0"/>
              <a:t> de la </a:t>
            </a:r>
            <a:r>
              <a:rPr lang="en-US" dirty="0" err="1"/>
              <a:t>calculatrice</a:t>
            </a:r>
            <a:r>
              <a:rPr lang="en-US" dirty="0"/>
              <a:t> </a:t>
            </a:r>
            <a:r>
              <a:rPr lang="en-US" dirty="0" err="1"/>
              <a:t>est</a:t>
            </a:r>
            <a:r>
              <a:rPr lang="en-US" dirty="0"/>
              <a:t> </a:t>
            </a:r>
            <a:r>
              <a:rPr lang="en-US" b="1" dirty="0" err="1"/>
              <a:t>interdit</a:t>
            </a:r>
            <a:endParaRPr lang="en-US" b="1" dirty="0"/>
          </a:p>
          <a:p>
            <a:r>
              <a:rPr lang="en-US" dirty="0"/>
              <a:t>As-</a:t>
            </a:r>
            <a:r>
              <a:rPr lang="en-US" dirty="0" err="1"/>
              <a:t>tu</a:t>
            </a:r>
            <a:r>
              <a:rPr lang="en-US" dirty="0"/>
              <a:t> </a:t>
            </a:r>
            <a:r>
              <a:rPr lang="en-US" dirty="0" err="1"/>
              <a:t>préparé</a:t>
            </a:r>
            <a:r>
              <a:rPr lang="en-US" dirty="0"/>
              <a:t> un </a:t>
            </a:r>
            <a:r>
              <a:rPr lang="en-US" dirty="0" err="1"/>
              <a:t>brouillon</a:t>
            </a:r>
            <a:r>
              <a:rPr lang="en-US" dirty="0"/>
              <a:t> et un crayon ?</a:t>
            </a:r>
          </a:p>
          <a:p>
            <a:r>
              <a:rPr lang="en-US" dirty="0"/>
              <a:t>Recommence </a:t>
            </a:r>
            <a:r>
              <a:rPr lang="en-US" dirty="0" err="1"/>
              <a:t>autant</a:t>
            </a:r>
            <a:r>
              <a:rPr lang="en-US" dirty="0"/>
              <a:t> que necessaire</a:t>
            </a:r>
          </a:p>
          <a:p>
            <a:r>
              <a:rPr lang="en-US" dirty="0"/>
              <a:t>Tu es </a:t>
            </a:r>
            <a:r>
              <a:rPr lang="en-US" dirty="0" err="1"/>
              <a:t>supposé</a:t>
            </a:r>
            <a:r>
              <a:rPr lang="en-US" dirty="0"/>
              <a:t> terminer </a:t>
            </a:r>
            <a:r>
              <a:rPr lang="en-US" dirty="0" err="1"/>
              <a:t>en</a:t>
            </a:r>
            <a:r>
              <a:rPr lang="en-US" dirty="0"/>
              <a:t> 36 minutes</a:t>
            </a:r>
          </a:p>
          <a:p>
            <a:r>
              <a:rPr lang="en-US" dirty="0" err="1"/>
              <a:t>Corrigés</a:t>
            </a:r>
            <a:r>
              <a:rPr lang="en-US" dirty="0"/>
              <a:t> et liens pour </a:t>
            </a:r>
            <a:r>
              <a:rPr lang="en-US" dirty="0" err="1"/>
              <a:t>remédiation</a:t>
            </a:r>
            <a:r>
              <a:rPr lang="en-US" dirty="0"/>
              <a:t> à la fin des questions</a:t>
            </a:r>
          </a:p>
          <a:p>
            <a:r>
              <a:rPr lang="en-US" dirty="0" err="1"/>
              <a:t>C’est</a:t>
            </a:r>
            <a:r>
              <a:rPr lang="en-US" dirty="0"/>
              <a:t> </a:t>
            </a:r>
            <a:r>
              <a:rPr lang="en-US" dirty="0" err="1"/>
              <a:t>toi</a:t>
            </a:r>
            <a:r>
              <a:rPr lang="en-US" dirty="0"/>
              <a:t> qui passe à la </a:t>
            </a:r>
            <a:r>
              <a:rPr lang="en-US" dirty="0" err="1"/>
              <a:t>diapo</a:t>
            </a:r>
            <a:r>
              <a:rPr lang="en-US" dirty="0"/>
              <a:t> </a:t>
            </a:r>
            <a:r>
              <a:rPr lang="en-US" dirty="0" err="1"/>
              <a:t>suivante</a:t>
            </a:r>
            <a:r>
              <a:rPr lang="en-US" dirty="0"/>
              <a:t> </a:t>
            </a:r>
            <a:r>
              <a:rPr lang="en-US" dirty="0" err="1"/>
              <a:t>en</a:t>
            </a:r>
            <a:r>
              <a:rPr lang="en-US" dirty="0"/>
              <a:t> function du temps </a:t>
            </a:r>
            <a:r>
              <a:rPr lang="en-US" dirty="0" err="1"/>
              <a:t>dont</a:t>
            </a:r>
            <a:r>
              <a:rPr lang="en-US" dirty="0"/>
              <a:t> </a:t>
            </a:r>
            <a:r>
              <a:rPr lang="en-US" dirty="0" err="1"/>
              <a:t>tu</a:t>
            </a:r>
            <a:r>
              <a:rPr lang="en-US" dirty="0"/>
              <a:t> as </a:t>
            </a:r>
            <a:r>
              <a:rPr lang="en-US" dirty="0" err="1"/>
              <a:t>besoin</a:t>
            </a:r>
            <a:r>
              <a:rPr lang="en-US" dirty="0"/>
              <a:t> </a:t>
            </a:r>
            <a:r>
              <a:rPr lang="en-US" dirty="0">
                <a:sym typeface="Wingdings" panose="05000000000000000000" pitchFamily="2" charset="2"/>
              </a:rPr>
              <a:t> </a:t>
            </a:r>
            <a:endParaRPr lang="en-US" dirty="0"/>
          </a:p>
        </p:txBody>
      </p:sp>
      <p:pic>
        <p:nvPicPr>
          <p:cNvPr id="6" name="Image 5" descr="JM-creativecommons">
            <a:hlinkClick r:id="rId4" tgtFrame="&quot;_blank&quot;"/>
            <a:extLst>
              <a:ext uri="{FF2B5EF4-FFF2-40B4-BE49-F238E27FC236}">
                <a16:creationId xmlns:a16="http://schemas.microsoft.com/office/drawing/2014/main" id="{35606F9C-2E3E-73CD-0195-366A8D8C9204}"/>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Tree>
    <p:extLst>
      <p:ext uri="{BB962C8B-B14F-4D97-AF65-F5344CB8AC3E}">
        <p14:creationId xmlns:p14="http://schemas.microsoft.com/office/powerpoint/2010/main" val="380619291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250"/>
                                  </p:stCondLst>
                                  <p:iterate>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250"/>
                                        <p:tgtEl>
                                          <p:spTgt spid="4"/>
                                        </p:tgtEl>
                                      </p:cBhvr>
                                    </p:animEffect>
                                    <p:anim calcmode="lin" valueType="num">
                                      <p:cBhvr>
                                        <p:cTn id="8" dur="250" fill="hold"/>
                                        <p:tgtEl>
                                          <p:spTgt spid="4"/>
                                        </p:tgtEl>
                                        <p:attrNameLst>
                                          <p:attrName>ppt_x</p:attrName>
                                        </p:attrNameLst>
                                      </p:cBhvr>
                                      <p:tavLst>
                                        <p:tav tm="0">
                                          <p:val>
                                            <p:strVal val="#ppt_x"/>
                                          </p:val>
                                        </p:tav>
                                        <p:tav tm="100000">
                                          <p:val>
                                            <p:strVal val="#ppt_x"/>
                                          </p:val>
                                        </p:tav>
                                      </p:tavLst>
                                    </p:anim>
                                    <p:anim calcmode="lin" valueType="num">
                                      <p:cBhvr>
                                        <p:cTn id="9" dur="25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774A975B-A886-5202-0489-6965514A0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175EAFFD-4A47-DD53-4F76-BD457E18B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7CC1FECC-9CA4-341C-7E20-4728C51473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382B31F9-4A5F-3E0E-ED43-281B970D12D8}"/>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n°1</a:t>
            </a:r>
            <a:endParaRPr lang="it-IT" sz="2400" dirty="0">
              <a:latin typeface="Arial Black" panose="020B0A04020102020204" pitchFamily="34" charset="0"/>
            </a:endParaRPr>
          </a:p>
        </p:txBody>
      </p:sp>
      <mc:AlternateContent xmlns:mc="http://schemas.openxmlformats.org/markup-compatibility/2006" xmlns:a14="http://schemas.microsoft.com/office/drawing/2010/main">
        <mc:Choice Requires="a14">
          <p:graphicFrame>
            <p:nvGraphicFramePr>
              <p:cNvPr id="16" name="Tableau 15">
                <a:extLst>
                  <a:ext uri="{FF2B5EF4-FFF2-40B4-BE49-F238E27FC236}">
                    <a16:creationId xmlns:a16="http://schemas.microsoft.com/office/drawing/2014/main" id="{1350DCE2-0BDA-42EF-9FE6-BF3C10D0E255}"/>
                  </a:ext>
                </a:extLst>
              </p:cNvPr>
              <p:cNvGraphicFramePr>
                <a:graphicFrameLocks noGrp="1"/>
              </p:cNvGraphicFramePr>
              <p:nvPr>
                <p:extLst>
                  <p:ext uri="{D42A27DB-BD31-4B8C-83A1-F6EECF244321}">
                    <p14:modId xmlns:p14="http://schemas.microsoft.com/office/powerpoint/2010/main" val="1835076135"/>
                  </p:ext>
                </p:extLst>
              </p:nvPr>
            </p:nvGraphicFramePr>
            <p:xfrm>
              <a:off x="2030476" y="3890243"/>
              <a:ext cx="8128000" cy="118734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253467">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821580">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𝐴</m:t>
                                </m:r>
                                <m:r>
                                  <a:rPr lang="fr-FR" b="0" i="1" dirty="0" smtClean="0">
                                    <a:latin typeface="Cambria Math" panose="02040503050406030204" pitchFamily="18" charset="0"/>
                                  </a:rPr>
                                  <m:t>=−1</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𝐴</m:t>
                                </m:r>
                                <m:r>
                                  <a:rPr lang="fr-FR" b="0" i="1" dirty="0" smtClean="0">
                                    <a:latin typeface="Cambria Math" panose="02040503050406030204" pitchFamily="18" charset="0"/>
                                  </a:rPr>
                                  <m:t>=</m:t>
                                </m:r>
                                <m:f>
                                  <m:fPr>
                                    <m:ctrlPr>
                                      <a:rPr lang="fr-FR" b="0" i="1" dirty="0" smtClean="0">
                                        <a:latin typeface="Cambria Math" panose="02040503050406030204" pitchFamily="18" charset="0"/>
                                      </a:rPr>
                                    </m:ctrlPr>
                                  </m:fPr>
                                  <m:num>
                                    <m:r>
                                      <a:rPr lang="fr-FR" b="0" i="1" dirty="0" smtClean="0">
                                        <a:latin typeface="Cambria Math" panose="02040503050406030204" pitchFamily="18" charset="0"/>
                                      </a:rPr>
                                      <m:t>2</m:t>
                                    </m:r>
                                  </m:num>
                                  <m:den>
                                    <m:r>
                                      <a:rPr lang="fr-FR" b="0" i="1" dirty="0" smtClean="0">
                                        <a:latin typeface="Cambria Math" panose="02040503050406030204" pitchFamily="18" charset="0"/>
                                      </a:rPr>
                                      <m:t>3</m:t>
                                    </m:r>
                                  </m:den>
                                </m:f>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𝐴</m:t>
                                </m:r>
                                <m:r>
                                  <a:rPr lang="fr-FR" b="0" i="1" dirty="0" smtClean="0">
                                    <a:latin typeface="Cambria Math" panose="02040503050406030204" pitchFamily="18" charset="0"/>
                                  </a:rPr>
                                  <m:t>=6</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𝐴</m:t>
                                </m:r>
                                <m:r>
                                  <a:rPr lang="fr-FR" b="0" i="1" dirty="0" smtClean="0">
                                    <a:latin typeface="Cambria Math" panose="02040503050406030204" pitchFamily="18" charset="0"/>
                                  </a:rPr>
                                  <m:t>=9</m:t>
                                </m:r>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xmlns="">
          <p:graphicFrame>
            <p:nvGraphicFramePr>
              <p:cNvPr id="16" name="Tableau 15">
                <a:extLst>
                  <a:ext uri="{FF2B5EF4-FFF2-40B4-BE49-F238E27FC236}">
                    <a16:creationId xmlns:a16="http://schemas.microsoft.com/office/drawing/2014/main" id="{1350DCE2-0BDA-42EF-9FE6-BF3C10D0E255}"/>
                  </a:ext>
                </a:extLst>
              </p:cNvPr>
              <p:cNvGraphicFramePr>
                <a:graphicFrameLocks noGrp="1"/>
              </p:cNvGraphicFramePr>
              <p:nvPr>
                <p:extLst>
                  <p:ext uri="{D42A27DB-BD31-4B8C-83A1-F6EECF244321}">
                    <p14:modId xmlns:p14="http://schemas.microsoft.com/office/powerpoint/2010/main" val="1835076135"/>
                  </p:ext>
                </p:extLst>
              </p:nvPr>
            </p:nvGraphicFramePr>
            <p:xfrm>
              <a:off x="2030476" y="3890243"/>
              <a:ext cx="8128000" cy="118734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6576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821580">
                    <a:tc>
                      <a:txBody>
                        <a:bodyPr/>
                        <a:lstStyle/>
                        <a:p>
                          <a:endParaRPr lang="it-IT"/>
                        </a:p>
                      </a:txBody>
                      <a:tcPr anchor="ctr">
                        <a:blipFill>
                          <a:blip r:embed="rId3"/>
                          <a:stretch>
                            <a:fillRect l="-299" t="-48148" r="-300599" b="-2222"/>
                          </a:stretch>
                        </a:blipFill>
                      </a:tcPr>
                    </a:tc>
                    <a:tc>
                      <a:txBody>
                        <a:bodyPr/>
                        <a:lstStyle/>
                        <a:p>
                          <a:endParaRPr lang="it-IT"/>
                        </a:p>
                      </a:txBody>
                      <a:tcPr anchor="ctr">
                        <a:blipFill>
                          <a:blip r:embed="rId3"/>
                          <a:stretch>
                            <a:fillRect l="-100601" t="-48148" r="-201502" b="-2222"/>
                          </a:stretch>
                        </a:blipFill>
                      </a:tcPr>
                    </a:tc>
                    <a:tc>
                      <a:txBody>
                        <a:bodyPr/>
                        <a:lstStyle/>
                        <a:p>
                          <a:endParaRPr lang="it-IT"/>
                        </a:p>
                      </a:txBody>
                      <a:tcPr anchor="ctr">
                        <a:blipFill>
                          <a:blip r:embed="rId3"/>
                          <a:stretch>
                            <a:fillRect l="-200000" t="-48148" r="-100898" b="-2222"/>
                          </a:stretch>
                        </a:blipFill>
                      </a:tcPr>
                    </a:tc>
                    <a:tc>
                      <a:txBody>
                        <a:bodyPr/>
                        <a:lstStyle/>
                        <a:p>
                          <a:endParaRPr lang="it-IT"/>
                        </a:p>
                      </a:txBody>
                      <a:tcPr anchor="ctr">
                        <a:blipFill>
                          <a:blip r:embed="rId3"/>
                          <a:stretch>
                            <a:fillRect l="-300901" t="-48148" r="-1201" b="-2222"/>
                          </a:stretch>
                        </a:blipFill>
                      </a:tcPr>
                    </a:tc>
                    <a:extLst>
                      <a:ext uri="{0D108BD9-81ED-4DB2-BD59-A6C34878D82A}">
                        <a16:rowId xmlns:a16="http://schemas.microsoft.com/office/drawing/2014/main" val="1073051623"/>
                      </a:ext>
                    </a:extLst>
                  </a:tr>
                </a:tbl>
              </a:graphicData>
            </a:graphic>
          </p:graphicFrame>
        </mc:Fallback>
      </mc:AlternateContent>
      <p:pic>
        <p:nvPicPr>
          <p:cNvPr id="19" name="Image 18" descr="JM-creativecommons">
            <a:hlinkClick r:id="rId4" tgtFrame="&quot;_blank&quot;"/>
            <a:extLst>
              <a:ext uri="{FF2B5EF4-FFF2-40B4-BE49-F238E27FC236}">
                <a16:creationId xmlns:a16="http://schemas.microsoft.com/office/drawing/2014/main" id="{5358F7D6-0B5A-7798-097D-3D6BB303278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4" name="ZoneTexte 3">
            <a:extLst>
              <a:ext uri="{FF2B5EF4-FFF2-40B4-BE49-F238E27FC236}">
                <a16:creationId xmlns:a16="http://schemas.microsoft.com/office/drawing/2014/main" id="{CF04DC14-A681-D3B0-A1F6-7F4DD272C61A}"/>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5C7E1E85-57D1-025B-8AAB-4149F2A518E0}"/>
              </a:ext>
            </a:extLst>
          </p:cNvPr>
          <p:cNvSpPr txBox="1"/>
          <p:nvPr/>
        </p:nvSpPr>
        <p:spPr>
          <a:xfrm>
            <a:off x="3770763" y="1812141"/>
            <a:ext cx="1620957"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On considère </a:t>
            </a:r>
            <a:endParaRPr lang="it-IT"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2" name="ZoneTexte 1">
                <a:extLst>
                  <a:ext uri="{FF2B5EF4-FFF2-40B4-BE49-F238E27FC236}">
                    <a16:creationId xmlns:a16="http://schemas.microsoft.com/office/drawing/2014/main" id="{7681479D-02DF-C5FF-DDD9-554CEE1AB3ED}"/>
                  </a:ext>
                </a:extLst>
              </p:cNvPr>
              <p:cNvSpPr txBox="1"/>
              <p:nvPr/>
            </p:nvSpPr>
            <p:spPr>
              <a:xfrm>
                <a:off x="6094476" y="1737870"/>
                <a:ext cx="1032975" cy="74392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𝐴</m:t>
                      </m:r>
                      <m:r>
                        <a:rPr lang="fr-FR" b="0" i="1" smtClean="0">
                          <a:latin typeface="Cambria Math" panose="02040503050406030204" pitchFamily="18" charset="0"/>
                        </a:rPr>
                        <m:t>=</m:t>
                      </m:r>
                      <m:f>
                        <m:fPr>
                          <m:ctrlPr>
                            <a:rPr lang="fr-FR" b="0" i="1" smtClean="0">
                              <a:latin typeface="Cambria Math" panose="02040503050406030204" pitchFamily="18" charset="0"/>
                            </a:rPr>
                          </m:ctrlPr>
                        </m:fPr>
                        <m:num>
                          <m:r>
                            <a:rPr lang="fr-FR" b="0" i="1" smtClean="0">
                              <a:latin typeface="Cambria Math" panose="02040503050406030204" pitchFamily="18" charset="0"/>
                            </a:rPr>
                            <m:t>2</m:t>
                          </m:r>
                        </m:num>
                        <m:den>
                          <m:r>
                            <a:rPr lang="fr-FR" b="0" i="1" smtClean="0">
                              <a:latin typeface="Cambria Math" panose="02040503050406030204" pitchFamily="18" charset="0"/>
                            </a:rPr>
                            <m:t>1−</m:t>
                          </m:r>
                          <m:f>
                            <m:fPr>
                              <m:ctrlPr>
                                <a:rPr lang="fr-FR" b="0" i="1" smtClean="0">
                                  <a:latin typeface="Cambria Math" panose="02040503050406030204" pitchFamily="18" charset="0"/>
                                </a:rPr>
                              </m:ctrlPr>
                            </m:fPr>
                            <m:num>
                              <m:r>
                                <a:rPr lang="fr-FR" b="0" i="1" smtClean="0">
                                  <a:latin typeface="Cambria Math" panose="02040503050406030204" pitchFamily="18" charset="0"/>
                                </a:rPr>
                                <m:t>2</m:t>
                              </m:r>
                            </m:num>
                            <m:den>
                              <m:r>
                                <a:rPr lang="fr-FR" b="0" i="1" smtClean="0">
                                  <a:latin typeface="Cambria Math" panose="02040503050406030204" pitchFamily="18" charset="0"/>
                                </a:rPr>
                                <m:t>3</m:t>
                              </m:r>
                            </m:den>
                          </m:f>
                        </m:den>
                      </m:f>
                    </m:oMath>
                  </m:oMathPara>
                </a14:m>
                <a:endParaRPr lang="it-IT" dirty="0"/>
              </a:p>
            </p:txBody>
          </p:sp>
        </mc:Choice>
        <mc:Fallback xmlns="">
          <p:sp>
            <p:nvSpPr>
              <p:cNvPr id="2" name="ZoneTexte 1">
                <a:extLst>
                  <a:ext uri="{FF2B5EF4-FFF2-40B4-BE49-F238E27FC236}">
                    <a16:creationId xmlns:a16="http://schemas.microsoft.com/office/drawing/2014/main" id="{7681479D-02DF-C5FF-DDD9-554CEE1AB3ED}"/>
                  </a:ext>
                </a:extLst>
              </p:cNvPr>
              <p:cNvSpPr txBox="1">
                <a:spLocks noRot="1" noChangeAspect="1" noMove="1" noResize="1" noEditPoints="1" noAdjustHandles="1" noChangeArrowheads="1" noChangeShapeType="1" noTextEdit="1"/>
              </p:cNvSpPr>
              <p:nvPr/>
            </p:nvSpPr>
            <p:spPr>
              <a:xfrm>
                <a:off x="6094476" y="1737870"/>
                <a:ext cx="1032975" cy="743922"/>
              </a:xfrm>
              <a:prstGeom prst="rect">
                <a:avLst/>
              </a:prstGeom>
              <a:blipFill>
                <a:blip r:embed="rId6"/>
                <a:stretch>
                  <a:fillRect/>
                </a:stretch>
              </a:blipFill>
            </p:spPr>
            <p:txBody>
              <a:bodyPr/>
              <a:lstStyle/>
              <a:p>
                <a:r>
                  <a:rPr lang="it-IT">
                    <a:noFill/>
                  </a:rPr>
                  <a:t> </a:t>
                </a:r>
              </a:p>
            </p:txBody>
          </p:sp>
        </mc:Fallback>
      </mc:AlternateContent>
      <p:sp>
        <p:nvSpPr>
          <p:cNvPr id="3" name="ZoneTexte 2">
            <a:extLst>
              <a:ext uri="{FF2B5EF4-FFF2-40B4-BE49-F238E27FC236}">
                <a16:creationId xmlns:a16="http://schemas.microsoft.com/office/drawing/2014/main" id="{5527DC24-42A2-D17B-B303-B8F16B1AD437}"/>
              </a:ext>
            </a:extLst>
          </p:cNvPr>
          <p:cNvSpPr txBox="1"/>
          <p:nvPr/>
        </p:nvSpPr>
        <p:spPr>
          <a:xfrm>
            <a:off x="3770763" y="3048000"/>
            <a:ext cx="822661" cy="369332"/>
          </a:xfrm>
          <a:prstGeom prst="rect">
            <a:avLst/>
          </a:prstGeom>
          <a:noFill/>
        </p:spPr>
        <p:txBody>
          <a:bodyPr wrap="none" rtlCol="0">
            <a:spAutoFit/>
          </a:bodyPr>
          <a:lstStyle/>
          <a:p>
            <a:r>
              <a:rPr lang="fr-FR" dirty="0"/>
              <a:t>On a : </a:t>
            </a:r>
            <a:endParaRPr lang="it-IT" dirty="0"/>
          </a:p>
        </p:txBody>
      </p:sp>
    </p:spTree>
    <p:extLst>
      <p:ext uri="{BB962C8B-B14F-4D97-AF65-F5344CB8AC3E}">
        <p14:creationId xmlns:p14="http://schemas.microsoft.com/office/powerpoint/2010/main" val="2382965387"/>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15B7069-AA34-FF26-14B5-EE896CFA348A}"/>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3D3C35AF-0CA3-0721-457F-53BDEDDE79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2C78425B-F07E-229B-C360-7495A8950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0EF885D4-8598-BFFE-FF07-860FB86B9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840392F2-E5B7-6C67-2791-2FCF0E7C8B2E}"/>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n°2</a:t>
            </a:r>
            <a:endParaRPr lang="it-IT" sz="2400" dirty="0">
              <a:latin typeface="Arial Black" panose="020B0A04020102020204" pitchFamily="34" charset="0"/>
            </a:endParaRPr>
          </a:p>
        </p:txBody>
      </p:sp>
      <mc:AlternateContent xmlns:mc="http://schemas.openxmlformats.org/markup-compatibility/2006" xmlns:a14="http://schemas.microsoft.com/office/drawing/2010/main">
        <mc:Choice Requires="a14">
          <p:graphicFrame>
            <p:nvGraphicFramePr>
              <p:cNvPr id="16" name="Tableau 15">
                <a:extLst>
                  <a:ext uri="{FF2B5EF4-FFF2-40B4-BE49-F238E27FC236}">
                    <a16:creationId xmlns:a16="http://schemas.microsoft.com/office/drawing/2014/main" id="{20123744-5FAA-6EF4-C4BE-F27E889F26A6}"/>
                  </a:ext>
                </a:extLst>
              </p:cNvPr>
              <p:cNvGraphicFramePr>
                <a:graphicFrameLocks noGrp="1"/>
              </p:cNvGraphicFramePr>
              <p:nvPr>
                <p:extLst>
                  <p:ext uri="{D42A27DB-BD31-4B8C-83A1-F6EECF244321}">
                    <p14:modId xmlns:p14="http://schemas.microsoft.com/office/powerpoint/2010/main" val="2268982289"/>
                  </p:ext>
                </p:extLst>
              </p:nvPr>
            </p:nvGraphicFramePr>
            <p:xfrm>
              <a:off x="2030476" y="3804750"/>
              <a:ext cx="8128000" cy="1332913"/>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233176">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967153">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𝐴</m:t>
                                </m:r>
                                <m:r>
                                  <a:rPr lang="fr-FR" b="0" i="1" dirty="0" smtClean="0">
                                    <a:latin typeface="Cambria Math" panose="02040503050406030204" pitchFamily="18" charset="0"/>
                                  </a:rPr>
                                  <m:t>=100,001</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𝐴</m:t>
                                </m:r>
                                <m:r>
                                  <a:rPr lang="fr-FR" b="0" i="1" dirty="0" smtClean="0">
                                    <a:latin typeface="Cambria Math" panose="02040503050406030204" pitchFamily="18" charset="0"/>
                                  </a:rPr>
                                  <m:t>=</m:t>
                                </m:r>
                                <m:f>
                                  <m:fPr>
                                    <m:ctrlPr>
                                      <a:rPr lang="fr-FR" b="0" i="1" dirty="0" smtClean="0">
                                        <a:latin typeface="Cambria Math" panose="02040503050406030204" pitchFamily="18" charset="0"/>
                                      </a:rPr>
                                    </m:ctrlPr>
                                  </m:fPr>
                                  <m:num>
                                    <m:r>
                                      <a:rPr lang="fr-FR" b="0" i="1" dirty="0" smtClean="0">
                                        <a:latin typeface="Cambria Math" panose="02040503050406030204" pitchFamily="18" charset="0"/>
                                      </a:rPr>
                                      <m:t>2</m:t>
                                    </m:r>
                                  </m:num>
                                  <m:den>
                                    <m:r>
                                      <a:rPr lang="fr-FR" b="0" i="1" dirty="0" smtClean="0">
                                        <a:latin typeface="Cambria Math" panose="02040503050406030204" pitchFamily="18" charset="0"/>
                                      </a:rPr>
                                      <m:t>100 000</m:t>
                                    </m:r>
                                  </m:den>
                                </m:f>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𝐴</m:t>
                                </m:r>
                                <m:r>
                                  <a:rPr lang="fr-FR" b="0" i="1" dirty="0" smtClean="0">
                                    <a:latin typeface="Cambria Math" panose="02040503050406030204" pitchFamily="18" charset="0"/>
                                  </a:rPr>
                                  <m:t>=0,11</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rPr>
                                  <m:t>𝐴</m:t>
                                </m:r>
                                <m:r>
                                  <a:rPr lang="fr-FR" b="0" i="1" dirty="0" smtClean="0">
                                    <a:latin typeface="Cambria Math" panose="02040503050406030204" pitchFamily="18" charset="0"/>
                                  </a:rPr>
                                  <m:t>=0,011</m:t>
                                </m:r>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xmlns="">
          <p:graphicFrame>
            <p:nvGraphicFramePr>
              <p:cNvPr id="16" name="Tableau 15">
                <a:extLst>
                  <a:ext uri="{FF2B5EF4-FFF2-40B4-BE49-F238E27FC236}">
                    <a16:creationId xmlns:a16="http://schemas.microsoft.com/office/drawing/2014/main" id="{20123744-5FAA-6EF4-C4BE-F27E889F26A6}"/>
                  </a:ext>
                </a:extLst>
              </p:cNvPr>
              <p:cNvGraphicFramePr>
                <a:graphicFrameLocks noGrp="1"/>
              </p:cNvGraphicFramePr>
              <p:nvPr>
                <p:extLst>
                  <p:ext uri="{D42A27DB-BD31-4B8C-83A1-F6EECF244321}">
                    <p14:modId xmlns:p14="http://schemas.microsoft.com/office/powerpoint/2010/main" val="2268982289"/>
                  </p:ext>
                </p:extLst>
              </p:nvPr>
            </p:nvGraphicFramePr>
            <p:xfrm>
              <a:off x="2030476" y="3804750"/>
              <a:ext cx="8128000" cy="1332913"/>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6576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967153">
                    <a:tc>
                      <a:txBody>
                        <a:bodyPr/>
                        <a:lstStyle/>
                        <a:p>
                          <a:endParaRPr lang="it-IT"/>
                        </a:p>
                      </a:txBody>
                      <a:tcPr anchor="ctr">
                        <a:blipFill>
                          <a:blip r:embed="rId3"/>
                          <a:stretch>
                            <a:fillRect l="-299" t="-40881" r="-300599" b="-1258"/>
                          </a:stretch>
                        </a:blipFill>
                      </a:tcPr>
                    </a:tc>
                    <a:tc>
                      <a:txBody>
                        <a:bodyPr/>
                        <a:lstStyle/>
                        <a:p>
                          <a:endParaRPr lang="it-IT"/>
                        </a:p>
                      </a:txBody>
                      <a:tcPr anchor="ctr">
                        <a:blipFill>
                          <a:blip r:embed="rId3"/>
                          <a:stretch>
                            <a:fillRect l="-100601" t="-40881" r="-201502" b="-1258"/>
                          </a:stretch>
                        </a:blipFill>
                      </a:tcPr>
                    </a:tc>
                    <a:tc>
                      <a:txBody>
                        <a:bodyPr/>
                        <a:lstStyle/>
                        <a:p>
                          <a:endParaRPr lang="it-IT"/>
                        </a:p>
                      </a:txBody>
                      <a:tcPr anchor="ctr">
                        <a:blipFill>
                          <a:blip r:embed="rId3"/>
                          <a:stretch>
                            <a:fillRect l="-200000" t="-40881" r="-100898" b="-1258"/>
                          </a:stretch>
                        </a:blipFill>
                      </a:tcPr>
                    </a:tc>
                    <a:tc>
                      <a:txBody>
                        <a:bodyPr/>
                        <a:lstStyle/>
                        <a:p>
                          <a:endParaRPr lang="it-IT"/>
                        </a:p>
                      </a:txBody>
                      <a:tcPr anchor="ctr">
                        <a:blipFill>
                          <a:blip r:embed="rId3"/>
                          <a:stretch>
                            <a:fillRect l="-300901" t="-40881" r="-1201" b="-1258"/>
                          </a:stretch>
                        </a:blipFill>
                      </a:tcPr>
                    </a:tc>
                    <a:extLst>
                      <a:ext uri="{0D108BD9-81ED-4DB2-BD59-A6C34878D82A}">
                        <a16:rowId xmlns:a16="http://schemas.microsoft.com/office/drawing/2014/main" val="1073051623"/>
                      </a:ext>
                    </a:extLst>
                  </a:tr>
                </a:tbl>
              </a:graphicData>
            </a:graphic>
          </p:graphicFrame>
        </mc:Fallback>
      </mc:AlternateContent>
      <p:pic>
        <p:nvPicPr>
          <p:cNvPr id="19" name="Image 18" descr="JM-creativecommons">
            <a:hlinkClick r:id="rId4" tgtFrame="&quot;_blank&quot;"/>
            <a:extLst>
              <a:ext uri="{FF2B5EF4-FFF2-40B4-BE49-F238E27FC236}">
                <a16:creationId xmlns:a16="http://schemas.microsoft.com/office/drawing/2014/main" id="{43F4FBF6-0B0B-CF60-C62B-C99BE6F8868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3" name="ZoneTexte 2">
            <a:extLst>
              <a:ext uri="{FF2B5EF4-FFF2-40B4-BE49-F238E27FC236}">
                <a16:creationId xmlns:a16="http://schemas.microsoft.com/office/drawing/2014/main" id="{E34A7ADE-17D9-F3BB-BF0D-C6A9D0D28D21}"/>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0579A6DA-4CF8-E3DC-731D-67258EA58EE4}"/>
              </a:ext>
            </a:extLst>
          </p:cNvPr>
          <p:cNvSpPr txBox="1"/>
          <p:nvPr/>
        </p:nvSpPr>
        <p:spPr>
          <a:xfrm>
            <a:off x="3770763" y="1812141"/>
            <a:ext cx="1620957"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On considère </a:t>
            </a:r>
            <a:endParaRPr lang="it-IT"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 name="ZoneTexte 4">
                <a:extLst>
                  <a:ext uri="{FF2B5EF4-FFF2-40B4-BE49-F238E27FC236}">
                    <a16:creationId xmlns:a16="http://schemas.microsoft.com/office/drawing/2014/main" id="{1323984F-C9F3-437D-25B3-6532926CBBDF}"/>
                  </a:ext>
                </a:extLst>
              </p:cNvPr>
              <p:cNvSpPr txBox="1"/>
              <p:nvPr/>
            </p:nvSpPr>
            <p:spPr>
              <a:xfrm>
                <a:off x="6094476" y="1737870"/>
                <a:ext cx="1725472" cy="520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𝐴</m:t>
                      </m:r>
                      <m:r>
                        <a:rPr lang="fr-FR" b="0" i="1" smtClean="0">
                          <a:latin typeface="Cambria Math" panose="02040503050406030204" pitchFamily="18" charset="0"/>
                        </a:rPr>
                        <m:t>=</m:t>
                      </m:r>
                      <m:f>
                        <m:fPr>
                          <m:ctrlPr>
                            <a:rPr lang="fr-FR" b="0" i="1" smtClean="0">
                              <a:latin typeface="Cambria Math" panose="02040503050406030204" pitchFamily="18" charset="0"/>
                            </a:rPr>
                          </m:ctrlPr>
                        </m:fPr>
                        <m:num>
                          <m:r>
                            <a:rPr lang="fr-FR" b="0" i="1" smtClean="0">
                              <a:latin typeface="Cambria Math" panose="02040503050406030204" pitchFamily="18" charset="0"/>
                            </a:rPr>
                            <m:t>1</m:t>
                          </m:r>
                        </m:num>
                        <m:den>
                          <m:r>
                            <a:rPr lang="fr-FR" b="0" i="1" smtClean="0">
                              <a:latin typeface="Cambria Math" panose="02040503050406030204" pitchFamily="18" charset="0"/>
                            </a:rPr>
                            <m:t>100</m:t>
                          </m:r>
                        </m:den>
                      </m:f>
                      <m:r>
                        <a:rPr lang="fr-FR" b="0" i="1" smtClean="0">
                          <a:latin typeface="Cambria Math" panose="02040503050406030204" pitchFamily="18" charset="0"/>
                        </a:rPr>
                        <m:t>+</m:t>
                      </m:r>
                      <m:f>
                        <m:fPr>
                          <m:ctrlPr>
                            <a:rPr lang="fr-FR" b="0" i="1" smtClean="0">
                              <a:latin typeface="Cambria Math" panose="02040503050406030204" pitchFamily="18" charset="0"/>
                            </a:rPr>
                          </m:ctrlPr>
                        </m:fPr>
                        <m:num>
                          <m:r>
                            <a:rPr lang="fr-FR" b="0" i="1" smtClean="0">
                              <a:latin typeface="Cambria Math" panose="02040503050406030204" pitchFamily="18" charset="0"/>
                            </a:rPr>
                            <m:t>1</m:t>
                          </m:r>
                        </m:num>
                        <m:den>
                          <m:r>
                            <a:rPr lang="fr-FR" b="0" i="1" smtClean="0">
                              <a:latin typeface="Cambria Math" panose="02040503050406030204" pitchFamily="18" charset="0"/>
                            </a:rPr>
                            <m:t>1 000</m:t>
                          </m:r>
                        </m:den>
                      </m:f>
                    </m:oMath>
                  </m:oMathPara>
                </a14:m>
                <a:endParaRPr lang="it-IT" dirty="0"/>
              </a:p>
            </p:txBody>
          </p:sp>
        </mc:Choice>
        <mc:Fallback xmlns="">
          <p:sp>
            <p:nvSpPr>
              <p:cNvPr id="5" name="ZoneTexte 4">
                <a:extLst>
                  <a:ext uri="{FF2B5EF4-FFF2-40B4-BE49-F238E27FC236}">
                    <a16:creationId xmlns:a16="http://schemas.microsoft.com/office/drawing/2014/main" id="{1323984F-C9F3-437D-25B3-6532926CBBDF}"/>
                  </a:ext>
                </a:extLst>
              </p:cNvPr>
              <p:cNvSpPr txBox="1">
                <a:spLocks noRot="1" noChangeAspect="1" noMove="1" noResize="1" noEditPoints="1" noAdjustHandles="1" noChangeArrowheads="1" noChangeShapeType="1" noTextEdit="1"/>
              </p:cNvSpPr>
              <p:nvPr/>
            </p:nvSpPr>
            <p:spPr>
              <a:xfrm>
                <a:off x="6094476" y="1737870"/>
                <a:ext cx="1725472" cy="520399"/>
              </a:xfrm>
              <a:prstGeom prst="rect">
                <a:avLst/>
              </a:prstGeom>
              <a:blipFill>
                <a:blip r:embed="rId6"/>
                <a:stretch>
                  <a:fillRect/>
                </a:stretch>
              </a:blipFill>
            </p:spPr>
            <p:txBody>
              <a:bodyPr/>
              <a:lstStyle/>
              <a:p>
                <a:r>
                  <a:rPr lang="it-IT">
                    <a:noFill/>
                  </a:rPr>
                  <a:t> </a:t>
                </a:r>
              </a:p>
            </p:txBody>
          </p:sp>
        </mc:Fallback>
      </mc:AlternateContent>
      <p:sp>
        <p:nvSpPr>
          <p:cNvPr id="6" name="ZoneTexte 5">
            <a:extLst>
              <a:ext uri="{FF2B5EF4-FFF2-40B4-BE49-F238E27FC236}">
                <a16:creationId xmlns:a16="http://schemas.microsoft.com/office/drawing/2014/main" id="{D0A974FE-B7CD-42B4-8B5F-D560696ACC0D}"/>
              </a:ext>
            </a:extLst>
          </p:cNvPr>
          <p:cNvSpPr txBox="1"/>
          <p:nvPr/>
        </p:nvSpPr>
        <p:spPr>
          <a:xfrm>
            <a:off x="3770763" y="3048000"/>
            <a:ext cx="822661" cy="369332"/>
          </a:xfrm>
          <a:prstGeom prst="rect">
            <a:avLst/>
          </a:prstGeom>
          <a:noFill/>
        </p:spPr>
        <p:txBody>
          <a:bodyPr wrap="none" rtlCol="0">
            <a:spAutoFit/>
          </a:bodyPr>
          <a:lstStyle/>
          <a:p>
            <a:r>
              <a:rPr lang="fr-FR" dirty="0"/>
              <a:t>On a : </a:t>
            </a:r>
            <a:endParaRPr lang="it-IT" dirty="0"/>
          </a:p>
        </p:txBody>
      </p:sp>
    </p:spTree>
    <p:extLst>
      <p:ext uri="{BB962C8B-B14F-4D97-AF65-F5344CB8AC3E}">
        <p14:creationId xmlns:p14="http://schemas.microsoft.com/office/powerpoint/2010/main" val="422110582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7F28A5B-0B5A-C204-3E4C-439A984FB837}"/>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A6C37896-7F27-6FE4-2A0D-00C09F471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0D5448BD-6C55-715D-987E-B25A373C5F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08829438-8C53-4517-7A12-D8034F092D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D1B85607-B9AD-C067-5CD6-F6E08E9FEEB4}"/>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n°3</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B201AE28-4BB8-6938-F3C1-2C22515C5194}"/>
              </a:ext>
            </a:extLst>
          </p:cNvPr>
          <p:cNvSpPr txBox="1"/>
          <p:nvPr/>
        </p:nvSpPr>
        <p:spPr>
          <a:xfrm>
            <a:off x="4502791" y="1165459"/>
            <a:ext cx="3183369" cy="707886"/>
          </a:xfrm>
          <a:prstGeom prst="rect">
            <a:avLst/>
          </a:prstGeom>
          <a:noFill/>
        </p:spPr>
        <p:txBody>
          <a:bodyPr wrap="square" rtlCol="0">
            <a:spAutoFit/>
          </a:bodyPr>
          <a:lstStyle/>
          <a:p>
            <a:r>
              <a:rPr lang="fr-FR" sz="2000" dirty="0">
                <a:latin typeface="Arial" panose="020B0604020202020204" pitchFamily="34" charset="0"/>
                <a:cs typeface="Arial" panose="020B0604020202020204" pitchFamily="34" charset="0"/>
              </a:rPr>
              <a:t>Une durée de 75 minutes correspond à : </a:t>
            </a:r>
          </a:p>
        </p:txBody>
      </p:sp>
      <p:graphicFrame>
        <p:nvGraphicFramePr>
          <p:cNvPr id="16" name="Tableau 15">
            <a:extLst>
              <a:ext uri="{FF2B5EF4-FFF2-40B4-BE49-F238E27FC236}">
                <a16:creationId xmlns:a16="http://schemas.microsoft.com/office/drawing/2014/main" id="{269A3450-9C50-1EE6-45E3-EFF1A8C61B78}"/>
              </a:ext>
            </a:extLst>
          </p:cNvPr>
          <p:cNvGraphicFramePr>
            <a:graphicFrameLocks noGrp="1"/>
          </p:cNvGraphicFramePr>
          <p:nvPr>
            <p:extLst>
              <p:ext uri="{D42A27DB-BD31-4B8C-83A1-F6EECF244321}">
                <p14:modId xmlns:p14="http://schemas.microsoft.com/office/powerpoint/2010/main" val="15421372"/>
              </p:ext>
            </p:extLst>
          </p:nvPr>
        </p:nvGraphicFramePr>
        <p:xfrm>
          <a:off x="2030475" y="3270076"/>
          <a:ext cx="8128000" cy="1220732"/>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849892">
                <a:tc>
                  <a:txBody>
                    <a:bodyPr/>
                    <a:lstStyle/>
                    <a:p>
                      <a:pPr algn="ctr"/>
                      <a:r>
                        <a:rPr lang="fr-FR" dirty="0"/>
                        <a:t>1,15 heure</a:t>
                      </a:r>
                      <a:endParaRPr lang="it-IT" dirty="0"/>
                    </a:p>
                  </a:txBody>
                  <a:tcPr anchor="ctr"/>
                </a:tc>
                <a:tc>
                  <a:txBody>
                    <a:bodyPr/>
                    <a:lstStyle/>
                    <a:p>
                      <a:pPr algn="ctr"/>
                      <a:r>
                        <a:rPr lang="fr-FR" dirty="0"/>
                        <a:t>1,25 heure</a:t>
                      </a:r>
                      <a:endParaRPr lang="it-IT" dirty="0"/>
                    </a:p>
                  </a:txBody>
                  <a:tcPr anchor="ctr"/>
                </a:tc>
                <a:tc>
                  <a:txBody>
                    <a:bodyPr/>
                    <a:lstStyle/>
                    <a:p>
                      <a:pPr algn="ctr"/>
                      <a:r>
                        <a:rPr lang="fr-FR" dirty="0"/>
                        <a:t>0,75 heure</a:t>
                      </a:r>
                      <a:endParaRPr lang="it-IT" dirty="0"/>
                    </a:p>
                  </a:txBody>
                  <a:tcPr anchor="ctr"/>
                </a:tc>
                <a:tc>
                  <a:txBody>
                    <a:bodyPr/>
                    <a:lstStyle/>
                    <a:p>
                      <a:pPr algn="ctr"/>
                      <a:r>
                        <a:rPr lang="fr-FR" b="0" i="0" dirty="0">
                          <a:latin typeface="+mj-lt"/>
                        </a:rPr>
                        <a:t>1,4 heure</a:t>
                      </a:r>
                      <a:endParaRPr lang="it-IT" dirty="0"/>
                    </a:p>
                  </a:txBody>
                  <a:tcPr anchor="ctr"/>
                </a:tc>
                <a:extLst>
                  <a:ext uri="{0D108BD9-81ED-4DB2-BD59-A6C34878D82A}">
                    <a16:rowId xmlns:a16="http://schemas.microsoft.com/office/drawing/2014/main" val="1073051623"/>
                  </a:ext>
                </a:extLst>
              </a:tr>
            </a:tbl>
          </a:graphicData>
        </a:graphic>
      </p:graphicFrame>
      <p:pic>
        <p:nvPicPr>
          <p:cNvPr id="19" name="Image 18" descr="JM-creativecommons">
            <a:hlinkClick r:id="rId3" tgtFrame="&quot;_blank&quot;"/>
            <a:extLst>
              <a:ext uri="{FF2B5EF4-FFF2-40B4-BE49-F238E27FC236}">
                <a16:creationId xmlns:a16="http://schemas.microsoft.com/office/drawing/2014/main" id="{E6A6ADDD-6687-DD4C-D34F-2C56C186AB9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4" name="ZoneTexte 3">
            <a:extLst>
              <a:ext uri="{FF2B5EF4-FFF2-40B4-BE49-F238E27FC236}">
                <a16:creationId xmlns:a16="http://schemas.microsoft.com/office/drawing/2014/main" id="{8F5535A6-0C0A-6F20-47FA-D8336E949B06}"/>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216467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4193323-909C-AFF9-4C10-54073BF0ADEF}"/>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1B1F0ABA-B885-000F-3092-8171C70D14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017F34BE-AAF1-B2AD-58BF-12A96BF004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E2D2168D-1CC9-1A19-4BA9-B40582DE01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8AA85D55-E400-AF67-7713-8B8FFA3AE4BF}"/>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n°4</a:t>
            </a:r>
            <a:endParaRPr lang="it-IT" sz="2400" dirty="0">
              <a:latin typeface="Arial Black" panose="020B0A04020102020204" pitchFamily="34" charset="0"/>
            </a:endParaRPr>
          </a:p>
        </p:txBody>
      </p:sp>
      <mc:AlternateContent xmlns:mc="http://schemas.openxmlformats.org/markup-compatibility/2006" xmlns:a14="http://schemas.microsoft.com/office/drawing/2010/main">
        <mc:Choice Requires="a14">
          <p:graphicFrame>
            <p:nvGraphicFramePr>
              <p:cNvPr id="16" name="Tableau 15">
                <a:extLst>
                  <a:ext uri="{FF2B5EF4-FFF2-40B4-BE49-F238E27FC236}">
                    <a16:creationId xmlns:a16="http://schemas.microsoft.com/office/drawing/2014/main" id="{2AD01FD6-D633-0C32-E698-02540D77ABFF}"/>
                  </a:ext>
                </a:extLst>
              </p:cNvPr>
              <p:cNvGraphicFramePr>
                <a:graphicFrameLocks noGrp="1"/>
              </p:cNvGraphicFramePr>
              <p:nvPr>
                <p:extLst>
                  <p:ext uri="{D42A27DB-BD31-4B8C-83A1-F6EECF244321}">
                    <p14:modId xmlns:p14="http://schemas.microsoft.com/office/powerpoint/2010/main" val="2904294772"/>
                  </p:ext>
                </p:extLst>
              </p:nvPr>
            </p:nvGraphicFramePr>
            <p:xfrm>
              <a:off x="2030475" y="3565585"/>
              <a:ext cx="8128000" cy="1917886"/>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179883">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552126">
                    <a:tc>
                      <a:txBody>
                        <a:bodyPr/>
                        <a:lstStyle/>
                        <a:p>
                          <a:pPr algn="ctr"/>
                          <a14:m>
                            <m:oMathPara xmlns:m="http://schemas.openxmlformats.org/officeDocument/2006/math">
                              <m:oMathParaPr>
                                <m:jc m:val="centerGroup"/>
                              </m:oMathParaPr>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10</m:t>
                                    </m:r>
                                  </m:e>
                                  <m:sup>
                                    <m:r>
                                      <a:rPr lang="fr-FR" b="0" i="1" smtClean="0">
                                        <a:latin typeface="Cambria Math" panose="02040503050406030204" pitchFamily="18" charset="0"/>
                                      </a:rPr>
                                      <m:t>0</m:t>
                                    </m:r>
                                  </m:sup>
                                </m:sSup>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10</m:t>
                                    </m:r>
                                  </m:e>
                                  <m:sup>
                                    <m:r>
                                      <a:rPr lang="fr-FR" b="0" i="1" smtClean="0">
                                        <a:latin typeface="Cambria Math" panose="02040503050406030204" pitchFamily="18" charset="0"/>
                                      </a:rPr>
                                      <m:t>30</m:t>
                                    </m:r>
                                  </m:sup>
                                </m:sSup>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20</m:t>
                                    </m:r>
                                  </m:e>
                                  <m:sup>
                                    <m:r>
                                      <a:rPr lang="fr-FR" b="0" i="1" smtClean="0">
                                        <a:latin typeface="Cambria Math" panose="02040503050406030204" pitchFamily="18" charset="0"/>
                                      </a:rPr>
                                      <m:t>30</m:t>
                                    </m:r>
                                  </m:sup>
                                </m:sSup>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xmlns="">
          <p:graphicFrame>
            <p:nvGraphicFramePr>
              <p:cNvPr id="16" name="Tableau 15">
                <a:extLst>
                  <a:ext uri="{FF2B5EF4-FFF2-40B4-BE49-F238E27FC236}">
                    <a16:creationId xmlns:a16="http://schemas.microsoft.com/office/drawing/2014/main" id="{2AD01FD6-D633-0C32-E698-02540D77ABFF}"/>
                  </a:ext>
                </a:extLst>
              </p:cNvPr>
              <p:cNvGraphicFramePr>
                <a:graphicFrameLocks noGrp="1"/>
              </p:cNvGraphicFramePr>
              <p:nvPr>
                <p:extLst>
                  <p:ext uri="{D42A27DB-BD31-4B8C-83A1-F6EECF244321}">
                    <p14:modId xmlns:p14="http://schemas.microsoft.com/office/powerpoint/2010/main" val="2904294772"/>
                  </p:ext>
                </p:extLst>
              </p:nvPr>
            </p:nvGraphicFramePr>
            <p:xfrm>
              <a:off x="2030475" y="3565585"/>
              <a:ext cx="8128000" cy="1917886"/>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6576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552126">
                    <a:tc>
                      <a:txBody>
                        <a:bodyPr/>
                        <a:lstStyle/>
                        <a:p>
                          <a:endParaRPr lang="it-IT"/>
                        </a:p>
                      </a:txBody>
                      <a:tcPr anchor="ctr">
                        <a:blipFill>
                          <a:blip r:embed="rId3"/>
                          <a:stretch>
                            <a:fillRect l="-299" t="-25391" r="-300599" b="-781"/>
                          </a:stretch>
                        </a:blipFill>
                      </a:tcPr>
                    </a:tc>
                    <a:tc>
                      <a:txBody>
                        <a:bodyPr/>
                        <a:lstStyle/>
                        <a:p>
                          <a:endParaRPr lang="it-IT"/>
                        </a:p>
                      </a:txBody>
                      <a:tcPr anchor="ctr">
                        <a:blipFill>
                          <a:blip r:embed="rId3"/>
                          <a:stretch>
                            <a:fillRect l="-100601" t="-25391" r="-201502" b="-781"/>
                          </a:stretch>
                        </a:blipFill>
                      </a:tcPr>
                    </a:tc>
                    <a:tc>
                      <a:txBody>
                        <a:bodyPr/>
                        <a:lstStyle/>
                        <a:p>
                          <a:endParaRPr lang="it-IT"/>
                        </a:p>
                      </a:txBody>
                      <a:tcPr anchor="ctr">
                        <a:blipFill>
                          <a:blip r:embed="rId3"/>
                          <a:stretch>
                            <a:fillRect l="-200000" t="-25391" r="-100898" b="-781"/>
                          </a:stretch>
                        </a:blipFill>
                      </a:tcPr>
                    </a:tc>
                    <a:tc>
                      <a:txBody>
                        <a:bodyPr/>
                        <a:lstStyle/>
                        <a:p>
                          <a:endParaRPr lang="it-IT"/>
                        </a:p>
                      </a:txBody>
                      <a:tcPr anchor="ctr">
                        <a:blipFill>
                          <a:blip r:embed="rId3"/>
                          <a:stretch>
                            <a:fillRect l="-300901" t="-25391" r="-1201" b="-781"/>
                          </a:stretch>
                        </a:blipFill>
                      </a:tcPr>
                    </a:tc>
                    <a:extLst>
                      <a:ext uri="{0D108BD9-81ED-4DB2-BD59-A6C34878D82A}">
                        <a16:rowId xmlns:a16="http://schemas.microsoft.com/office/drawing/2014/main" val="1073051623"/>
                      </a:ext>
                    </a:extLst>
                  </a:tr>
                </a:tbl>
              </a:graphicData>
            </a:graphic>
          </p:graphicFrame>
        </mc:Fallback>
      </mc:AlternateContent>
      <p:pic>
        <p:nvPicPr>
          <p:cNvPr id="19" name="Image 18" descr="JM-creativecommons">
            <a:hlinkClick r:id="rId4" tgtFrame="&quot;_blank&quot;"/>
            <a:extLst>
              <a:ext uri="{FF2B5EF4-FFF2-40B4-BE49-F238E27FC236}">
                <a16:creationId xmlns:a16="http://schemas.microsoft.com/office/drawing/2014/main" id="{A29DFE2E-4009-FD93-1DCC-BE89EB7C8B13}"/>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mc:AlternateContent xmlns:mc="http://schemas.openxmlformats.org/markup-compatibility/2006" xmlns:a14="http://schemas.microsoft.com/office/drawing/2010/main">
        <mc:Choice Requires="a14">
          <p:sp>
            <p:nvSpPr>
              <p:cNvPr id="2" name="ZoneTexte 1">
                <a:extLst>
                  <a:ext uri="{FF2B5EF4-FFF2-40B4-BE49-F238E27FC236}">
                    <a16:creationId xmlns:a16="http://schemas.microsoft.com/office/drawing/2014/main" id="{E7520187-5A61-748A-B9F8-FCCE70E70122}"/>
                  </a:ext>
                </a:extLst>
              </p:cNvPr>
              <p:cNvSpPr txBox="1"/>
              <p:nvPr/>
            </p:nvSpPr>
            <p:spPr>
              <a:xfrm>
                <a:off x="4303023" y="2191061"/>
                <a:ext cx="3582904" cy="369332"/>
              </a:xfrm>
              <a:prstGeom prst="rect">
                <a:avLst/>
              </a:prstGeom>
              <a:noFill/>
            </p:spPr>
            <p:txBody>
              <a:bodyPr wrap="none" rtlCol="0">
                <a:spAutoFit/>
              </a:bodyPr>
              <a:lstStyle/>
              <a:p>
                <a14:m>
                  <m:oMath xmlns:m="http://schemas.openxmlformats.org/officeDocument/2006/math">
                    <m:sSup>
                      <m:sSupPr>
                        <m:ctrlPr>
                          <a:rPr lang="fr-FR" b="0" i="1" dirty="0" smtClean="0">
                            <a:latin typeface="Cambria Math" panose="02040503050406030204" pitchFamily="18" charset="0"/>
                            <a:cs typeface="Arial" panose="020B0604020202020204" pitchFamily="34" charset="0"/>
                          </a:rPr>
                        </m:ctrlPr>
                      </m:sSupPr>
                      <m:e>
                        <m:r>
                          <a:rPr lang="fr-FR" b="0" i="1" dirty="0" smtClean="0">
                            <a:latin typeface="Cambria Math" panose="02040503050406030204" pitchFamily="18" charset="0"/>
                            <a:cs typeface="Arial" panose="020B0604020202020204" pitchFamily="34" charset="0"/>
                          </a:rPr>
                          <m:t>10</m:t>
                        </m:r>
                      </m:e>
                      <m:sup>
                        <m:r>
                          <a:rPr lang="fr-FR" b="0" i="1" dirty="0" smtClean="0">
                            <a:latin typeface="Cambria Math" panose="02040503050406030204" pitchFamily="18" charset="0"/>
                            <a:cs typeface="Arial" panose="020B0604020202020204" pitchFamily="34" charset="0"/>
                          </a:rPr>
                          <m:t>30</m:t>
                        </m:r>
                      </m:sup>
                    </m:sSup>
                    <m:r>
                      <a:rPr lang="fr-FR" b="0" i="1" dirty="0" smtClean="0">
                        <a:latin typeface="Cambria Math" panose="02040503050406030204" pitchFamily="18" charset="0"/>
                        <a:cs typeface="Arial" panose="020B0604020202020204" pitchFamily="34" charset="0"/>
                      </a:rPr>
                      <m:t>+</m:t>
                    </m:r>
                    <m:sSup>
                      <m:sSupPr>
                        <m:ctrlPr>
                          <a:rPr lang="fr-FR" b="0" i="1" dirty="0" smtClean="0">
                            <a:latin typeface="Cambria Math" panose="02040503050406030204" pitchFamily="18" charset="0"/>
                            <a:cs typeface="Arial" panose="020B0604020202020204" pitchFamily="34" charset="0"/>
                          </a:rPr>
                        </m:ctrlPr>
                      </m:sSupPr>
                      <m:e>
                        <m:r>
                          <a:rPr lang="fr-FR" b="0" i="1" dirty="0" smtClean="0">
                            <a:latin typeface="Cambria Math" panose="02040503050406030204" pitchFamily="18" charset="0"/>
                            <a:cs typeface="Arial" panose="020B0604020202020204" pitchFamily="34" charset="0"/>
                          </a:rPr>
                          <m:t>10</m:t>
                        </m:r>
                      </m:e>
                      <m:sup>
                        <m:r>
                          <a:rPr lang="fr-FR" b="0" i="1" dirty="0" smtClean="0">
                            <a:latin typeface="Cambria Math" panose="02040503050406030204" pitchFamily="18" charset="0"/>
                            <a:cs typeface="Arial" panose="020B0604020202020204" pitchFamily="34" charset="0"/>
                          </a:rPr>
                          <m:t>−30</m:t>
                        </m:r>
                      </m:sup>
                    </m:sSup>
                  </m:oMath>
                </a14:m>
                <a:r>
                  <a:rPr lang="it-IT" dirty="0">
                    <a:latin typeface="Arial" panose="020B0604020202020204" pitchFamily="34" charset="0"/>
                    <a:cs typeface="Arial" panose="020B0604020202020204" pitchFamily="34" charset="0"/>
                  </a:rPr>
                  <a:t> est </a:t>
                </a:r>
                <a:r>
                  <a:rPr lang="it-IT" dirty="0" err="1">
                    <a:latin typeface="Arial" panose="020B0604020202020204" pitchFamily="34" charset="0"/>
                    <a:cs typeface="Arial" panose="020B0604020202020204" pitchFamily="34" charset="0"/>
                  </a:rPr>
                  <a:t>environ</a:t>
                </a:r>
                <a:r>
                  <a:rPr lang="it-IT" dirty="0">
                    <a:latin typeface="Arial" panose="020B0604020202020204" pitchFamily="34" charset="0"/>
                    <a:cs typeface="Arial" panose="020B0604020202020204" pitchFamily="34" charset="0"/>
                  </a:rPr>
                  <a:t> </a:t>
                </a:r>
                <a:r>
                  <a:rPr lang="it-IT" dirty="0" err="1">
                    <a:latin typeface="Arial" panose="020B0604020202020204" pitchFamily="34" charset="0"/>
                    <a:cs typeface="Arial" panose="020B0604020202020204" pitchFamily="34" charset="0"/>
                  </a:rPr>
                  <a:t>égal</a:t>
                </a:r>
                <a:r>
                  <a:rPr lang="it-IT" dirty="0">
                    <a:latin typeface="Arial" panose="020B0604020202020204" pitchFamily="34" charset="0"/>
                    <a:cs typeface="Arial" panose="020B0604020202020204" pitchFamily="34" charset="0"/>
                  </a:rPr>
                  <a:t> à :</a:t>
                </a:r>
              </a:p>
            </p:txBody>
          </p:sp>
        </mc:Choice>
        <mc:Fallback xmlns="">
          <p:sp>
            <p:nvSpPr>
              <p:cNvPr id="2" name="ZoneTexte 1">
                <a:extLst>
                  <a:ext uri="{FF2B5EF4-FFF2-40B4-BE49-F238E27FC236}">
                    <a16:creationId xmlns:a16="http://schemas.microsoft.com/office/drawing/2014/main" id="{E7520187-5A61-748A-B9F8-FCCE70E70122}"/>
                  </a:ext>
                </a:extLst>
              </p:cNvPr>
              <p:cNvSpPr txBox="1">
                <a:spLocks noRot="1" noChangeAspect="1" noMove="1" noResize="1" noEditPoints="1" noAdjustHandles="1" noChangeArrowheads="1" noChangeShapeType="1" noTextEdit="1"/>
              </p:cNvSpPr>
              <p:nvPr/>
            </p:nvSpPr>
            <p:spPr>
              <a:xfrm>
                <a:off x="4303023" y="2191061"/>
                <a:ext cx="3582904" cy="369332"/>
              </a:xfrm>
              <a:prstGeom prst="rect">
                <a:avLst/>
              </a:prstGeom>
              <a:blipFill>
                <a:blip r:embed="rId6"/>
                <a:stretch>
                  <a:fillRect t="-8197" b="-24590"/>
                </a:stretch>
              </a:blipFill>
            </p:spPr>
            <p:txBody>
              <a:bodyPr/>
              <a:lstStyle/>
              <a:p>
                <a:r>
                  <a:rPr lang="it-IT">
                    <a:noFill/>
                  </a:rPr>
                  <a:t> </a:t>
                </a:r>
              </a:p>
            </p:txBody>
          </p:sp>
        </mc:Fallback>
      </mc:AlternateContent>
      <p:sp>
        <p:nvSpPr>
          <p:cNvPr id="3" name="ZoneTexte 2">
            <a:extLst>
              <a:ext uri="{FF2B5EF4-FFF2-40B4-BE49-F238E27FC236}">
                <a16:creationId xmlns:a16="http://schemas.microsoft.com/office/drawing/2014/main" id="{EC407D83-2685-C863-AA9E-7150460E09CD}"/>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5217764"/>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DAC7AF3-9EE4-E443-0327-5C9A6C6D08CC}"/>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8CB8FC0A-A119-83A3-5AB9-529787648E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C1904963-95D0-1484-EA0F-1257899B1E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86882F52-0AFD-92D7-FCDE-8147DE3211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138F60D2-017A-D12C-1117-1228E708B415}"/>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n°5</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7B6486C6-970A-0C98-E8C9-5AFE415D178F}"/>
              </a:ext>
            </a:extLst>
          </p:cNvPr>
          <p:cNvSpPr txBox="1"/>
          <p:nvPr/>
        </p:nvSpPr>
        <p:spPr>
          <a:xfrm>
            <a:off x="4465493" y="1569285"/>
            <a:ext cx="3257964" cy="400110"/>
          </a:xfrm>
          <a:prstGeom prst="rect">
            <a:avLst/>
          </a:prstGeom>
          <a:noFill/>
        </p:spPr>
        <p:txBody>
          <a:bodyPr wrap="square" rtlCol="0">
            <a:spAutoFit/>
          </a:bodyPr>
          <a:lstStyle/>
          <a:p>
            <a:r>
              <a:rPr lang="fr-FR" sz="2000" dirty="0">
                <a:latin typeface="Arial" panose="020B0604020202020204" pitchFamily="34" charset="0"/>
                <a:cs typeface="Arial" panose="020B0604020202020204" pitchFamily="34" charset="0"/>
              </a:rPr>
              <a:t>La seule égalité vraie est :  </a:t>
            </a:r>
          </a:p>
        </p:txBody>
      </p:sp>
      <mc:AlternateContent xmlns:mc="http://schemas.openxmlformats.org/markup-compatibility/2006" xmlns:a14="http://schemas.microsoft.com/office/drawing/2010/main">
        <mc:Choice Requires="a14">
          <p:graphicFrame>
            <p:nvGraphicFramePr>
              <p:cNvPr id="16" name="Tableau 15">
                <a:extLst>
                  <a:ext uri="{FF2B5EF4-FFF2-40B4-BE49-F238E27FC236}">
                    <a16:creationId xmlns:a16="http://schemas.microsoft.com/office/drawing/2014/main" id="{ED678A5A-255A-334C-F846-6EFACA1C5F3F}"/>
                  </a:ext>
                </a:extLst>
              </p:cNvPr>
              <p:cNvGraphicFramePr>
                <a:graphicFrameLocks noGrp="1"/>
              </p:cNvGraphicFramePr>
              <p:nvPr>
                <p:extLst>
                  <p:ext uri="{D42A27DB-BD31-4B8C-83A1-F6EECF244321}">
                    <p14:modId xmlns:p14="http://schemas.microsoft.com/office/powerpoint/2010/main" val="4111145433"/>
                  </p:ext>
                </p:extLst>
              </p:nvPr>
            </p:nvGraphicFramePr>
            <p:xfrm>
              <a:off x="2030474" y="3087172"/>
              <a:ext cx="8485128" cy="1673015"/>
            </p:xfrm>
            <a:graphic>
              <a:graphicData uri="http://schemas.openxmlformats.org/drawingml/2006/table">
                <a:tbl>
                  <a:tblPr firstRow="1" bandRow="1">
                    <a:tableStyleId>{073A0DAA-6AF3-43AB-8588-CEC1D06C72B9}</a:tableStyleId>
                  </a:tblPr>
                  <a:tblGrid>
                    <a:gridCol w="2121282">
                      <a:extLst>
                        <a:ext uri="{9D8B030D-6E8A-4147-A177-3AD203B41FA5}">
                          <a16:colId xmlns:a16="http://schemas.microsoft.com/office/drawing/2014/main" val="1232996395"/>
                        </a:ext>
                      </a:extLst>
                    </a:gridCol>
                    <a:gridCol w="2121282">
                      <a:extLst>
                        <a:ext uri="{9D8B030D-6E8A-4147-A177-3AD203B41FA5}">
                          <a16:colId xmlns:a16="http://schemas.microsoft.com/office/drawing/2014/main" val="4154490535"/>
                        </a:ext>
                      </a:extLst>
                    </a:gridCol>
                    <a:gridCol w="1941322">
                      <a:extLst>
                        <a:ext uri="{9D8B030D-6E8A-4147-A177-3AD203B41FA5}">
                          <a16:colId xmlns:a16="http://schemas.microsoft.com/office/drawing/2014/main" val="4035849037"/>
                        </a:ext>
                      </a:extLst>
                    </a:gridCol>
                    <a:gridCol w="2301242">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302175">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40</m:t>
                                </m:r>
                                <m:r>
                                  <a:rPr lang="fr-FR" b="0" i="1" smtClean="0">
                                    <a:latin typeface="Cambria Math" panose="02040503050406030204" pitchFamily="18" charset="0"/>
                                    <a:ea typeface="Cambria Math" panose="02040503050406030204" pitchFamily="18" charset="0"/>
                                  </a:rPr>
                                  <m:t>×</m:t>
                                </m:r>
                                <m:f>
                                  <m:fPr>
                                    <m:ctrlPr>
                                      <a:rPr lang="fr-FR" b="0" i="1" smtClean="0">
                                        <a:latin typeface="Cambria Math" panose="02040503050406030204" pitchFamily="18" charset="0"/>
                                        <a:ea typeface="Cambria Math" panose="02040503050406030204" pitchFamily="18" charset="0"/>
                                      </a:rPr>
                                    </m:ctrlPr>
                                  </m:fPr>
                                  <m:num>
                                    <m:r>
                                      <a:rPr lang="fr-FR" b="0" i="1" smtClean="0">
                                        <a:latin typeface="Cambria Math" panose="02040503050406030204" pitchFamily="18" charset="0"/>
                                        <a:ea typeface="Cambria Math" panose="02040503050406030204" pitchFamily="18" charset="0"/>
                                      </a:rPr>
                                      <m:t>1</m:t>
                                    </m:r>
                                  </m:num>
                                  <m:den>
                                    <m:sSup>
                                      <m:sSupPr>
                                        <m:ctrlPr>
                                          <a:rPr lang="fr-FR" b="0" i="1" smtClean="0">
                                            <a:latin typeface="Cambria Math" panose="02040503050406030204" pitchFamily="18" charset="0"/>
                                            <a:ea typeface="Cambria Math" panose="02040503050406030204" pitchFamily="18" charset="0"/>
                                          </a:rPr>
                                        </m:ctrlPr>
                                      </m:sSupPr>
                                      <m:e>
                                        <m:r>
                                          <a:rPr lang="fr-FR" b="0" i="1" smtClean="0">
                                            <a:latin typeface="Cambria Math" panose="02040503050406030204" pitchFamily="18" charset="0"/>
                                            <a:ea typeface="Cambria Math" panose="02040503050406030204" pitchFamily="18" charset="0"/>
                                          </a:rPr>
                                          <m:t>40</m:t>
                                        </m:r>
                                      </m:e>
                                      <m:sup>
                                        <m:r>
                                          <a:rPr lang="fr-FR" b="0" i="1" smtClean="0">
                                            <a:latin typeface="Cambria Math" panose="02040503050406030204" pitchFamily="18" charset="0"/>
                                            <a:ea typeface="Cambria Math" panose="02040503050406030204" pitchFamily="18" charset="0"/>
                                          </a:rPr>
                                          <m:t>3</m:t>
                                        </m:r>
                                      </m:sup>
                                    </m:sSup>
                                  </m:den>
                                </m:f>
                                <m:r>
                                  <a:rPr lang="fr-FR" b="0" i="1" smtClean="0">
                                    <a:latin typeface="Cambria Math" panose="02040503050406030204" pitchFamily="18" charset="0"/>
                                    <a:ea typeface="Cambria Math" panose="02040503050406030204" pitchFamily="18" charset="0"/>
                                  </a:rPr>
                                  <m:t>=</m:t>
                                </m:r>
                                <m:sSup>
                                  <m:sSupPr>
                                    <m:ctrlPr>
                                      <a:rPr lang="fr-FR" b="0" i="1" smtClean="0">
                                        <a:latin typeface="Cambria Math" panose="02040503050406030204" pitchFamily="18" charset="0"/>
                                        <a:ea typeface="Cambria Math" panose="02040503050406030204" pitchFamily="18" charset="0"/>
                                      </a:rPr>
                                    </m:ctrlPr>
                                  </m:sSupPr>
                                  <m:e>
                                    <m:r>
                                      <a:rPr lang="fr-FR" b="0" i="1" smtClean="0">
                                        <a:latin typeface="Cambria Math" panose="02040503050406030204" pitchFamily="18" charset="0"/>
                                        <a:ea typeface="Cambria Math" panose="02040503050406030204" pitchFamily="18" charset="0"/>
                                      </a:rPr>
                                      <m:t>40</m:t>
                                    </m:r>
                                  </m:e>
                                  <m:sup>
                                    <m:r>
                                      <a:rPr lang="fr-FR" b="0" i="1" smtClean="0">
                                        <a:latin typeface="Cambria Math" panose="02040503050406030204" pitchFamily="18" charset="0"/>
                                        <a:ea typeface="Cambria Math" panose="02040503050406030204" pitchFamily="18" charset="0"/>
                                      </a:rPr>
                                      <m:t>2</m:t>
                                    </m:r>
                                  </m:sup>
                                </m:sSup>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sSup>
                                  <m:sSupPr>
                                    <m:ctrlPr>
                                      <a:rPr lang="fr-FR" b="0" i="1" smtClean="0">
                                        <a:latin typeface="Cambria Math" panose="02040503050406030204" pitchFamily="18" charset="0"/>
                                      </a:rPr>
                                    </m:ctrlPr>
                                  </m:sSupPr>
                                  <m:e>
                                    <m:d>
                                      <m:dPr>
                                        <m:ctrlPr>
                                          <a:rPr lang="fr-FR" b="0" i="1" smtClean="0">
                                            <a:latin typeface="Cambria Math" panose="02040503050406030204" pitchFamily="18" charset="0"/>
                                          </a:rPr>
                                        </m:ctrlPr>
                                      </m:dPr>
                                      <m:e>
                                        <m:sSup>
                                          <m:sSupPr>
                                            <m:ctrlPr>
                                              <a:rPr lang="fr-FR" b="0" i="1" smtClean="0">
                                                <a:latin typeface="Cambria Math" panose="02040503050406030204" pitchFamily="18" charset="0"/>
                                              </a:rPr>
                                            </m:ctrlPr>
                                          </m:sSupPr>
                                          <m:e>
                                            <m:r>
                                              <a:rPr lang="fr-FR" b="0" i="1" smtClean="0">
                                                <a:latin typeface="Cambria Math" panose="02040503050406030204" pitchFamily="18" charset="0"/>
                                              </a:rPr>
                                              <m:t>2</m:t>
                                            </m:r>
                                          </m:e>
                                          <m:sup>
                                            <m:r>
                                              <a:rPr lang="fr-FR" b="0" i="1" smtClean="0">
                                                <a:latin typeface="Cambria Math" panose="02040503050406030204" pitchFamily="18" charset="0"/>
                                              </a:rPr>
                                              <m:t>−4</m:t>
                                            </m:r>
                                          </m:sup>
                                        </m:sSup>
                                      </m:e>
                                    </m:d>
                                  </m:e>
                                  <m:sup>
                                    <m:r>
                                      <a:rPr lang="fr-FR" b="0" i="1" smtClean="0">
                                        <a:latin typeface="Cambria Math" panose="02040503050406030204" pitchFamily="18" charset="0"/>
                                      </a:rPr>
                                      <m:t>3</m:t>
                                    </m:r>
                                  </m:sup>
                                </m:sSup>
                                <m:r>
                                  <a:rPr lang="fr-FR" b="0" i="1" smtClean="0">
                                    <a:latin typeface="Cambria Math" panose="02040503050406030204" pitchFamily="18" charset="0"/>
                                  </a:rPr>
                                  <m:t>=</m:t>
                                </m:r>
                                <m:sSup>
                                  <m:sSupPr>
                                    <m:ctrlPr>
                                      <a:rPr lang="fr-FR" b="0" i="1" smtClean="0">
                                        <a:latin typeface="Cambria Math" panose="02040503050406030204" pitchFamily="18" charset="0"/>
                                      </a:rPr>
                                    </m:ctrlPr>
                                  </m:sSupPr>
                                  <m:e>
                                    <m:r>
                                      <a:rPr lang="fr-FR" b="0" i="1" smtClean="0">
                                        <a:latin typeface="Cambria Math" panose="02040503050406030204" pitchFamily="18" charset="0"/>
                                      </a:rPr>
                                      <m:t>2</m:t>
                                    </m:r>
                                  </m:e>
                                  <m:sup>
                                    <m:r>
                                      <a:rPr lang="fr-FR" b="0" i="1" smtClean="0">
                                        <a:latin typeface="Cambria Math" panose="02040503050406030204" pitchFamily="18" charset="0"/>
                                      </a:rPr>
                                      <m:t>−1</m:t>
                                    </m:r>
                                  </m:sup>
                                </m:sSup>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sSup>
                                      <m:sSupPr>
                                        <m:ctrlPr>
                                          <a:rPr lang="fr-FR" b="0" i="1" smtClean="0">
                                            <a:latin typeface="Cambria Math" panose="02040503050406030204" pitchFamily="18" charset="0"/>
                                          </a:rPr>
                                        </m:ctrlPr>
                                      </m:sSupPr>
                                      <m:e>
                                        <m:r>
                                          <a:rPr lang="fr-FR" b="0" i="1" smtClean="0">
                                            <a:latin typeface="Cambria Math" panose="02040503050406030204" pitchFamily="18" charset="0"/>
                                          </a:rPr>
                                          <m:t>10</m:t>
                                        </m:r>
                                      </m:e>
                                      <m:sup>
                                        <m:r>
                                          <a:rPr lang="fr-FR" b="0" i="1" smtClean="0">
                                            <a:latin typeface="Cambria Math" panose="02040503050406030204" pitchFamily="18" charset="0"/>
                                          </a:rPr>
                                          <m:t>−5</m:t>
                                        </m:r>
                                      </m:sup>
                                    </m:sSup>
                                  </m:num>
                                  <m:den>
                                    <m:sSup>
                                      <m:sSupPr>
                                        <m:ctrlPr>
                                          <a:rPr lang="fr-FR" b="0" i="1" smtClean="0">
                                            <a:latin typeface="Cambria Math" panose="02040503050406030204" pitchFamily="18" charset="0"/>
                                          </a:rPr>
                                        </m:ctrlPr>
                                      </m:sSupPr>
                                      <m:e>
                                        <m:r>
                                          <a:rPr lang="fr-FR" b="0" i="1" smtClean="0">
                                            <a:latin typeface="Cambria Math" panose="02040503050406030204" pitchFamily="18" charset="0"/>
                                          </a:rPr>
                                          <m:t>10</m:t>
                                        </m:r>
                                      </m:e>
                                      <m:sup>
                                        <m:r>
                                          <a:rPr lang="fr-FR" b="0" i="1" smtClean="0">
                                            <a:latin typeface="Cambria Math" panose="02040503050406030204" pitchFamily="18" charset="0"/>
                                          </a:rPr>
                                          <m:t>8</m:t>
                                        </m:r>
                                      </m:sup>
                                    </m:sSup>
                                  </m:den>
                                </m:f>
                                <m:r>
                                  <a:rPr lang="fr-FR" b="0" i="1" smtClean="0">
                                    <a:latin typeface="Cambria Math" panose="02040503050406030204" pitchFamily="18" charset="0"/>
                                  </a:rPr>
                                  <m:t>=</m:t>
                                </m:r>
                                <m:sSup>
                                  <m:sSupPr>
                                    <m:ctrlPr>
                                      <a:rPr lang="fr-FR" b="0" i="1" smtClean="0">
                                        <a:latin typeface="Cambria Math" panose="02040503050406030204" pitchFamily="18" charset="0"/>
                                      </a:rPr>
                                    </m:ctrlPr>
                                  </m:sSupPr>
                                  <m:e>
                                    <m:r>
                                      <a:rPr lang="fr-FR" b="0" i="1" smtClean="0">
                                        <a:latin typeface="Cambria Math" panose="02040503050406030204" pitchFamily="18" charset="0"/>
                                      </a:rPr>
                                      <m:t>10</m:t>
                                    </m:r>
                                  </m:e>
                                  <m:sup>
                                    <m:r>
                                      <a:rPr lang="fr-FR" b="0" i="1" smtClean="0">
                                        <a:latin typeface="Cambria Math" panose="02040503050406030204" pitchFamily="18" charset="0"/>
                                      </a:rPr>
                                      <m:t>−13</m:t>
                                    </m:r>
                                  </m:sup>
                                </m:sSup>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sSup>
                                  <m:sSupPr>
                                    <m:ctrlPr>
                                      <a:rPr lang="fr-FR" b="0" i="1" smtClean="0">
                                        <a:latin typeface="Cambria Math" panose="02040503050406030204" pitchFamily="18" charset="0"/>
                                      </a:rPr>
                                    </m:ctrlPr>
                                  </m:sSupPr>
                                  <m:e>
                                    <m:r>
                                      <a:rPr lang="fr-FR" b="0" i="1" smtClean="0">
                                        <a:latin typeface="Cambria Math" panose="02040503050406030204" pitchFamily="18" charset="0"/>
                                      </a:rPr>
                                      <m:t>5</m:t>
                                    </m:r>
                                  </m:e>
                                  <m:sup>
                                    <m:r>
                                      <a:rPr lang="fr-FR" b="0" i="1" smtClean="0">
                                        <a:latin typeface="Cambria Math" panose="02040503050406030204" pitchFamily="18" charset="0"/>
                                      </a:rPr>
                                      <m:t>−6</m:t>
                                    </m:r>
                                  </m:sup>
                                </m:sSup>
                                <m:r>
                                  <a:rPr lang="fr-FR" b="0" i="1" smtClean="0">
                                    <a:latin typeface="Cambria Math" panose="02040503050406030204" pitchFamily="18" charset="0"/>
                                    <a:ea typeface="Cambria Math" panose="02040503050406030204" pitchFamily="18" charset="0"/>
                                  </a:rPr>
                                  <m:t>×</m:t>
                                </m:r>
                                <m:sSup>
                                  <m:sSupPr>
                                    <m:ctrlPr>
                                      <a:rPr lang="fr-FR" b="0" i="1" smtClean="0">
                                        <a:latin typeface="Cambria Math" panose="02040503050406030204" pitchFamily="18" charset="0"/>
                                        <a:ea typeface="Cambria Math" panose="02040503050406030204" pitchFamily="18" charset="0"/>
                                      </a:rPr>
                                    </m:ctrlPr>
                                  </m:sSupPr>
                                  <m:e>
                                    <m:r>
                                      <a:rPr lang="fr-FR" b="0" i="1" smtClean="0">
                                        <a:latin typeface="Cambria Math" panose="02040503050406030204" pitchFamily="18" charset="0"/>
                                        <a:ea typeface="Cambria Math" panose="02040503050406030204" pitchFamily="18" charset="0"/>
                                      </a:rPr>
                                      <m:t>11</m:t>
                                    </m:r>
                                  </m:e>
                                  <m:sup>
                                    <m:r>
                                      <a:rPr lang="fr-FR" b="0" i="1" smtClean="0">
                                        <a:latin typeface="Cambria Math" panose="02040503050406030204" pitchFamily="18" charset="0"/>
                                        <a:ea typeface="Cambria Math" panose="02040503050406030204" pitchFamily="18" charset="0"/>
                                      </a:rPr>
                                      <m:t>−6</m:t>
                                    </m:r>
                                  </m:sup>
                                </m:sSup>
                                <m:r>
                                  <a:rPr lang="fr-FR" b="0" i="1" smtClean="0">
                                    <a:latin typeface="Cambria Math" panose="02040503050406030204" pitchFamily="18" charset="0"/>
                                    <a:ea typeface="Cambria Math" panose="02040503050406030204" pitchFamily="18" charset="0"/>
                                  </a:rPr>
                                  <m:t>=</m:t>
                                </m:r>
                                <m:sSup>
                                  <m:sSupPr>
                                    <m:ctrlPr>
                                      <a:rPr lang="fr-FR" b="0" i="1" smtClean="0">
                                        <a:latin typeface="Cambria Math" panose="02040503050406030204" pitchFamily="18" charset="0"/>
                                        <a:ea typeface="Cambria Math" panose="02040503050406030204" pitchFamily="18" charset="0"/>
                                      </a:rPr>
                                    </m:ctrlPr>
                                  </m:sSupPr>
                                  <m:e>
                                    <m:r>
                                      <a:rPr lang="fr-FR" b="0" i="1" smtClean="0">
                                        <a:latin typeface="Cambria Math" panose="02040503050406030204" pitchFamily="18" charset="0"/>
                                        <a:ea typeface="Cambria Math" panose="02040503050406030204" pitchFamily="18" charset="0"/>
                                      </a:rPr>
                                      <m:t>55</m:t>
                                    </m:r>
                                  </m:e>
                                  <m:sup>
                                    <m:r>
                                      <a:rPr lang="fr-FR" b="0" i="1" smtClean="0">
                                        <a:latin typeface="Cambria Math" panose="02040503050406030204" pitchFamily="18" charset="0"/>
                                        <a:ea typeface="Cambria Math" panose="02040503050406030204" pitchFamily="18" charset="0"/>
                                      </a:rPr>
                                      <m:t>−12</m:t>
                                    </m:r>
                                  </m:sup>
                                </m:sSup>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xmlns="">
          <p:graphicFrame>
            <p:nvGraphicFramePr>
              <p:cNvPr id="16" name="Tableau 15">
                <a:extLst>
                  <a:ext uri="{FF2B5EF4-FFF2-40B4-BE49-F238E27FC236}">
                    <a16:creationId xmlns:a16="http://schemas.microsoft.com/office/drawing/2014/main" id="{ED678A5A-255A-334C-F846-6EFACA1C5F3F}"/>
                  </a:ext>
                </a:extLst>
              </p:cNvPr>
              <p:cNvGraphicFramePr>
                <a:graphicFrameLocks noGrp="1"/>
              </p:cNvGraphicFramePr>
              <p:nvPr>
                <p:extLst>
                  <p:ext uri="{D42A27DB-BD31-4B8C-83A1-F6EECF244321}">
                    <p14:modId xmlns:p14="http://schemas.microsoft.com/office/powerpoint/2010/main" val="4111145433"/>
                  </p:ext>
                </p:extLst>
              </p:nvPr>
            </p:nvGraphicFramePr>
            <p:xfrm>
              <a:off x="2030474" y="3087172"/>
              <a:ext cx="8485128" cy="1673015"/>
            </p:xfrm>
            <a:graphic>
              <a:graphicData uri="http://schemas.openxmlformats.org/drawingml/2006/table">
                <a:tbl>
                  <a:tblPr firstRow="1" bandRow="1">
                    <a:tableStyleId>{073A0DAA-6AF3-43AB-8588-CEC1D06C72B9}</a:tableStyleId>
                  </a:tblPr>
                  <a:tblGrid>
                    <a:gridCol w="2121282">
                      <a:extLst>
                        <a:ext uri="{9D8B030D-6E8A-4147-A177-3AD203B41FA5}">
                          <a16:colId xmlns:a16="http://schemas.microsoft.com/office/drawing/2014/main" val="1232996395"/>
                        </a:ext>
                      </a:extLst>
                    </a:gridCol>
                    <a:gridCol w="2121282">
                      <a:extLst>
                        <a:ext uri="{9D8B030D-6E8A-4147-A177-3AD203B41FA5}">
                          <a16:colId xmlns:a16="http://schemas.microsoft.com/office/drawing/2014/main" val="4154490535"/>
                        </a:ext>
                      </a:extLst>
                    </a:gridCol>
                    <a:gridCol w="1941322">
                      <a:extLst>
                        <a:ext uri="{9D8B030D-6E8A-4147-A177-3AD203B41FA5}">
                          <a16:colId xmlns:a16="http://schemas.microsoft.com/office/drawing/2014/main" val="4035849037"/>
                        </a:ext>
                      </a:extLst>
                    </a:gridCol>
                    <a:gridCol w="2301242">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302175">
                    <a:tc>
                      <a:txBody>
                        <a:bodyPr/>
                        <a:lstStyle/>
                        <a:p>
                          <a:endParaRPr lang="it-IT"/>
                        </a:p>
                      </a:txBody>
                      <a:tcPr anchor="ctr">
                        <a:blipFill>
                          <a:blip r:embed="rId3"/>
                          <a:stretch>
                            <a:fillRect l="-287" t="-30841" r="-301437" b="-935"/>
                          </a:stretch>
                        </a:blipFill>
                      </a:tcPr>
                    </a:tc>
                    <a:tc>
                      <a:txBody>
                        <a:bodyPr/>
                        <a:lstStyle/>
                        <a:p>
                          <a:endParaRPr lang="it-IT"/>
                        </a:p>
                      </a:txBody>
                      <a:tcPr anchor="ctr">
                        <a:blipFill>
                          <a:blip r:embed="rId3"/>
                          <a:stretch>
                            <a:fillRect l="-100000" t="-30841" r="-200573" b="-935"/>
                          </a:stretch>
                        </a:blipFill>
                      </a:tcPr>
                    </a:tc>
                    <a:tc>
                      <a:txBody>
                        <a:bodyPr/>
                        <a:lstStyle/>
                        <a:p>
                          <a:endParaRPr lang="it-IT"/>
                        </a:p>
                      </a:txBody>
                      <a:tcPr anchor="ctr">
                        <a:blipFill>
                          <a:blip r:embed="rId3"/>
                          <a:stretch>
                            <a:fillRect l="-219497" t="-30841" r="-120126" b="-935"/>
                          </a:stretch>
                        </a:blipFill>
                      </a:tcPr>
                    </a:tc>
                    <a:tc>
                      <a:txBody>
                        <a:bodyPr/>
                        <a:lstStyle/>
                        <a:p>
                          <a:endParaRPr lang="it-IT"/>
                        </a:p>
                      </a:txBody>
                      <a:tcPr anchor="ctr">
                        <a:blipFill>
                          <a:blip r:embed="rId3"/>
                          <a:stretch>
                            <a:fillRect l="-268783" t="-30841" r="-1058" b="-935"/>
                          </a:stretch>
                        </a:blipFill>
                      </a:tcPr>
                    </a:tc>
                    <a:extLst>
                      <a:ext uri="{0D108BD9-81ED-4DB2-BD59-A6C34878D82A}">
                        <a16:rowId xmlns:a16="http://schemas.microsoft.com/office/drawing/2014/main" val="1073051623"/>
                      </a:ext>
                    </a:extLst>
                  </a:tr>
                </a:tbl>
              </a:graphicData>
            </a:graphic>
          </p:graphicFrame>
        </mc:Fallback>
      </mc:AlternateContent>
      <p:pic>
        <p:nvPicPr>
          <p:cNvPr id="19" name="Image 18" descr="JM-creativecommons">
            <a:hlinkClick r:id="rId4" tgtFrame="&quot;_blank&quot;"/>
            <a:extLst>
              <a:ext uri="{FF2B5EF4-FFF2-40B4-BE49-F238E27FC236}">
                <a16:creationId xmlns:a16="http://schemas.microsoft.com/office/drawing/2014/main" id="{76F86865-D5E0-2F65-B98A-C5CDEF03D61D}"/>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2" name="ZoneTexte 1">
            <a:extLst>
              <a:ext uri="{FF2B5EF4-FFF2-40B4-BE49-F238E27FC236}">
                <a16:creationId xmlns:a16="http://schemas.microsoft.com/office/drawing/2014/main" id="{1E258F21-0EB5-A920-1C28-30D6CAAD0C66}"/>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96586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1AA2056-ECD1-E682-9156-6699F6D006DC}"/>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0A4C935D-F859-5D6A-7A2F-4689A21135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56CFBB82-D8B1-4850-5112-2BF6824B35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950203CB-7F61-6CC7-5BDB-FC45C3F32D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3BBB7E15-527B-DFF7-DDCD-92F7A6150ECF}"/>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n°6</a:t>
            </a:r>
            <a:endParaRPr lang="it-IT" sz="2400" dirty="0">
              <a:latin typeface="Arial Black" panose="020B0A04020102020204" pitchFamily="34" charset="0"/>
            </a:endParaRPr>
          </a:p>
        </p:txBody>
      </p:sp>
      <p:pic>
        <p:nvPicPr>
          <p:cNvPr id="3" name="Image 2" descr="JM-creativecommons">
            <a:hlinkClick r:id="rId3" tgtFrame="&quot;_blank&quot;"/>
            <a:extLst>
              <a:ext uri="{FF2B5EF4-FFF2-40B4-BE49-F238E27FC236}">
                <a16:creationId xmlns:a16="http://schemas.microsoft.com/office/drawing/2014/main" id="{67DF2A32-0667-4FF6-D7AF-13F8FE84EFF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mc:AlternateContent xmlns:mc="http://schemas.openxmlformats.org/markup-compatibility/2006" xmlns:a14="http://schemas.microsoft.com/office/drawing/2010/main">
        <mc:Choice Requires="a14">
          <p:sp>
            <p:nvSpPr>
              <p:cNvPr id="2" name="ZoneTexte 1">
                <a:extLst>
                  <a:ext uri="{FF2B5EF4-FFF2-40B4-BE49-F238E27FC236}">
                    <a16:creationId xmlns:a16="http://schemas.microsoft.com/office/drawing/2014/main" id="{C0267227-9B17-9621-F127-54AF9010A5DA}"/>
                  </a:ext>
                </a:extLst>
              </p:cNvPr>
              <p:cNvSpPr txBox="1"/>
              <p:nvPr/>
            </p:nvSpPr>
            <p:spPr>
              <a:xfrm>
                <a:off x="2507153" y="1666228"/>
                <a:ext cx="7174644" cy="707886"/>
              </a:xfrm>
              <a:prstGeom prst="rect">
                <a:avLst/>
              </a:prstGeom>
              <a:noFill/>
            </p:spPr>
            <p:txBody>
              <a:bodyPr wrap="square" rtlCol="0">
                <a:spAutoFit/>
              </a:bodyPr>
              <a:lstStyle/>
              <a:p>
                <a:r>
                  <a:rPr lang="fr-FR" sz="2000" dirty="0">
                    <a:latin typeface="Arial" panose="020B0604020202020204" pitchFamily="34" charset="0"/>
                    <a:cs typeface="Arial" panose="020B0604020202020204" pitchFamily="34" charset="0"/>
                  </a:rPr>
                  <a:t>L’épaisseur d’une feuille de papier est égale à </a:t>
                </a:r>
                <a14:m>
                  <m:oMath xmlns:m="http://schemas.openxmlformats.org/officeDocument/2006/math">
                    <m:r>
                      <a:rPr lang="fr-FR" sz="2000" b="0" i="1" smtClean="0">
                        <a:latin typeface="Cambria Math" panose="02040503050406030204" pitchFamily="18" charset="0"/>
                        <a:cs typeface="Arial" panose="020B0604020202020204" pitchFamily="34" charset="0"/>
                      </a:rPr>
                      <m:t>70</m:t>
                    </m:r>
                    <m:r>
                      <a:rPr lang="fr-FR" sz="2000" b="0" i="1" smtClean="0">
                        <a:latin typeface="Cambria Math" panose="02040503050406030204" pitchFamily="18" charset="0"/>
                        <a:ea typeface="Cambria Math" panose="02040503050406030204" pitchFamily="18" charset="0"/>
                        <a:cs typeface="Arial" panose="020B0604020202020204" pitchFamily="34" charset="0"/>
                      </a:rPr>
                      <m:t>×</m:t>
                    </m:r>
                    <m:sSup>
                      <m:sSupPr>
                        <m:ctrlPr>
                          <a:rPr lang="fr-FR" sz="2000" b="0" i="1" smtClean="0">
                            <a:latin typeface="Cambria Math" panose="02040503050406030204" pitchFamily="18" charset="0"/>
                            <a:ea typeface="Cambria Math" panose="02040503050406030204" pitchFamily="18" charset="0"/>
                            <a:cs typeface="Arial" panose="020B0604020202020204" pitchFamily="34" charset="0"/>
                          </a:rPr>
                        </m:ctrlPr>
                      </m:sSupPr>
                      <m:e>
                        <m:r>
                          <a:rPr lang="fr-FR" sz="2000" b="0" i="1" smtClean="0">
                            <a:latin typeface="Cambria Math" panose="02040503050406030204" pitchFamily="18" charset="0"/>
                            <a:ea typeface="Cambria Math" panose="02040503050406030204" pitchFamily="18" charset="0"/>
                            <a:cs typeface="Arial" panose="020B0604020202020204" pitchFamily="34" charset="0"/>
                          </a:rPr>
                          <m:t>10</m:t>
                        </m:r>
                      </m:e>
                      <m:sup>
                        <m:r>
                          <a:rPr lang="fr-FR" sz="2000" b="0" i="1" smtClean="0">
                            <a:latin typeface="Cambria Math" panose="02040503050406030204" pitchFamily="18" charset="0"/>
                            <a:ea typeface="Cambria Math" panose="02040503050406030204" pitchFamily="18" charset="0"/>
                            <a:cs typeface="Arial" panose="020B0604020202020204" pitchFamily="34" charset="0"/>
                          </a:rPr>
                          <m:t>−3</m:t>
                        </m:r>
                      </m:sup>
                    </m:sSup>
                  </m:oMath>
                </a14:m>
                <a:r>
                  <a:rPr lang="fr-FR" sz="2000" dirty="0">
                    <a:latin typeface="Arial" panose="020B0604020202020204" pitchFamily="34" charset="0"/>
                    <a:cs typeface="Arial" panose="020B0604020202020204" pitchFamily="34" charset="0"/>
                  </a:rPr>
                  <a:t> </a:t>
                </a:r>
                <a:r>
                  <a:rPr lang="fr-FR" sz="2000" dirty="0" err="1">
                    <a:latin typeface="Arial" panose="020B0604020202020204" pitchFamily="34" charset="0"/>
                    <a:cs typeface="Arial" panose="020B0604020202020204" pitchFamily="34" charset="0"/>
                  </a:rPr>
                  <a:t>mm.</a:t>
                </a:r>
                <a:r>
                  <a:rPr lang="fr-FR" sz="2000" dirty="0">
                    <a:latin typeface="Arial" panose="020B0604020202020204" pitchFamily="34" charset="0"/>
                    <a:cs typeface="Arial" panose="020B0604020202020204" pitchFamily="34" charset="0"/>
                  </a:rPr>
                  <a:t> </a:t>
                </a:r>
              </a:p>
              <a:p>
                <a:r>
                  <a:rPr lang="fr-FR" sz="2000" dirty="0">
                    <a:latin typeface="Arial" panose="020B0604020202020204" pitchFamily="34" charset="0"/>
                    <a:cs typeface="Arial" panose="020B0604020202020204" pitchFamily="34" charset="0"/>
                  </a:rPr>
                  <a:t>L’épaisseur d’une pile de 2 000 feuilles est égale à : </a:t>
                </a:r>
              </a:p>
            </p:txBody>
          </p:sp>
        </mc:Choice>
        <mc:Fallback xmlns="">
          <p:sp>
            <p:nvSpPr>
              <p:cNvPr id="2" name="ZoneTexte 1">
                <a:extLst>
                  <a:ext uri="{FF2B5EF4-FFF2-40B4-BE49-F238E27FC236}">
                    <a16:creationId xmlns:a16="http://schemas.microsoft.com/office/drawing/2014/main" id="{C0267227-9B17-9621-F127-54AF9010A5DA}"/>
                  </a:ext>
                </a:extLst>
              </p:cNvPr>
              <p:cNvSpPr txBox="1">
                <a:spLocks noRot="1" noChangeAspect="1" noMove="1" noResize="1" noEditPoints="1" noAdjustHandles="1" noChangeArrowheads="1" noChangeShapeType="1" noTextEdit="1"/>
              </p:cNvSpPr>
              <p:nvPr/>
            </p:nvSpPr>
            <p:spPr>
              <a:xfrm>
                <a:off x="2507153" y="1666228"/>
                <a:ext cx="7174644" cy="707886"/>
              </a:xfrm>
              <a:prstGeom prst="rect">
                <a:avLst/>
              </a:prstGeom>
              <a:blipFill>
                <a:blip r:embed="rId5"/>
                <a:stretch>
                  <a:fillRect l="-850" t="-3448" b="-15517"/>
                </a:stretch>
              </a:blipFill>
            </p:spPr>
            <p:txBody>
              <a:bodyPr/>
              <a:lstStyle/>
              <a:p>
                <a:r>
                  <a:rPr lang="it-IT">
                    <a:noFill/>
                  </a:rPr>
                  <a:t> </a:t>
                </a:r>
              </a:p>
            </p:txBody>
          </p:sp>
        </mc:Fallback>
      </mc:AlternateContent>
      <p:graphicFrame>
        <p:nvGraphicFramePr>
          <p:cNvPr id="4" name="Tableau 3">
            <a:extLst>
              <a:ext uri="{FF2B5EF4-FFF2-40B4-BE49-F238E27FC236}">
                <a16:creationId xmlns:a16="http://schemas.microsoft.com/office/drawing/2014/main" id="{89D428C2-5558-A880-80B5-F093A24CAAB7}"/>
              </a:ext>
            </a:extLst>
          </p:cNvPr>
          <p:cNvGraphicFramePr>
            <a:graphicFrameLocks noGrp="1"/>
          </p:cNvGraphicFramePr>
          <p:nvPr>
            <p:extLst>
              <p:ext uri="{D42A27DB-BD31-4B8C-83A1-F6EECF244321}">
                <p14:modId xmlns:p14="http://schemas.microsoft.com/office/powerpoint/2010/main" val="4204043714"/>
              </p:ext>
            </p:extLst>
          </p:nvPr>
        </p:nvGraphicFramePr>
        <p:xfrm>
          <a:off x="2030475" y="3681532"/>
          <a:ext cx="8128000" cy="1673015"/>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302175">
                <a:tc>
                  <a:txBody>
                    <a:bodyPr/>
                    <a:lstStyle/>
                    <a:p>
                      <a:pPr algn="ctr"/>
                      <a:r>
                        <a:rPr lang="fr-FR" dirty="0"/>
                        <a:t>140 cm</a:t>
                      </a:r>
                      <a:endParaRPr lang="it-IT" dirty="0"/>
                    </a:p>
                  </a:txBody>
                  <a:tcPr anchor="ctr"/>
                </a:tc>
                <a:tc>
                  <a:txBody>
                    <a:bodyPr/>
                    <a:lstStyle/>
                    <a:p>
                      <a:pPr algn="ctr"/>
                      <a:r>
                        <a:rPr lang="fr-FR" dirty="0"/>
                        <a:t>14 mm</a:t>
                      </a:r>
                      <a:endParaRPr lang="it-IT" dirty="0"/>
                    </a:p>
                  </a:txBody>
                  <a:tcPr anchor="ctr"/>
                </a:tc>
                <a:tc>
                  <a:txBody>
                    <a:bodyPr/>
                    <a:lstStyle/>
                    <a:p>
                      <a:pPr algn="ctr"/>
                      <a:r>
                        <a:rPr lang="fr-FR" dirty="0"/>
                        <a:t>14 cm</a:t>
                      </a:r>
                      <a:endParaRPr lang="it-IT" dirty="0"/>
                    </a:p>
                  </a:txBody>
                  <a:tcPr anchor="ctr"/>
                </a:tc>
                <a:tc>
                  <a:txBody>
                    <a:bodyPr/>
                    <a:lstStyle/>
                    <a:p>
                      <a:pPr algn="ctr"/>
                      <a:r>
                        <a:rPr lang="fr-FR" b="0" i="0" dirty="0">
                          <a:latin typeface="+mj-lt"/>
                        </a:rPr>
                        <a:t>72 cm</a:t>
                      </a:r>
                      <a:endParaRPr lang="it-IT" dirty="0"/>
                    </a:p>
                  </a:txBody>
                  <a:tcPr anchor="ctr"/>
                </a:tc>
                <a:extLst>
                  <a:ext uri="{0D108BD9-81ED-4DB2-BD59-A6C34878D82A}">
                    <a16:rowId xmlns:a16="http://schemas.microsoft.com/office/drawing/2014/main" val="1073051623"/>
                  </a:ext>
                </a:extLst>
              </a:tr>
            </a:tbl>
          </a:graphicData>
        </a:graphic>
      </p:graphicFrame>
      <p:sp>
        <p:nvSpPr>
          <p:cNvPr id="5" name="ZoneTexte 4">
            <a:extLst>
              <a:ext uri="{FF2B5EF4-FFF2-40B4-BE49-F238E27FC236}">
                <a16:creationId xmlns:a16="http://schemas.microsoft.com/office/drawing/2014/main" id="{8C3D55D0-14D5-8A57-5B36-515AB4E37C15}"/>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8434271"/>
      </p:ext>
    </p:extLst>
  </p:cSld>
  <p:clrMapOvr>
    <a:masterClrMapping/>
  </p:clrMapOvr>
  <p:transition>
    <p:fade/>
  </p:transition>
</p:sld>
</file>

<file path=ppt/theme/theme1.xml><?xml version="1.0" encoding="utf-8"?>
<a:theme xmlns:a="http://schemas.openxmlformats.org/drawingml/2006/main" name="GestaltVTI">
  <a:themeElements>
    <a:clrScheme name="Gestalt">
      <a:dk1>
        <a:srgbClr val="000000"/>
      </a:dk1>
      <a:lt1>
        <a:sysClr val="window" lastClr="FFFFFF"/>
      </a:lt1>
      <a:dk2>
        <a:srgbClr val="262626"/>
      </a:dk2>
      <a:lt2>
        <a:srgbClr val="F7F7F7"/>
      </a:lt2>
      <a:accent1>
        <a:srgbClr val="EBA000"/>
      </a:accent1>
      <a:accent2>
        <a:srgbClr val="00BAC8"/>
      </a:accent2>
      <a:accent3>
        <a:srgbClr val="E64823"/>
      </a:accent3>
      <a:accent4>
        <a:srgbClr val="4D5AFF"/>
      </a:accent4>
      <a:accent5>
        <a:srgbClr val="FE5D21"/>
      </a:accent5>
      <a:accent6>
        <a:srgbClr val="00C777"/>
      </a:accent6>
      <a:hlink>
        <a:srgbClr val="2998E3"/>
      </a:hlink>
      <a:folHlink>
        <a:srgbClr val="939393"/>
      </a:folHlink>
    </a:clrScheme>
    <a:fontScheme name="Gestal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1744</TotalTime>
  <Words>2886</Words>
  <Application>Microsoft Office PowerPoint</Application>
  <PresentationFormat>Grand écran</PresentationFormat>
  <Paragraphs>466</Paragraphs>
  <Slides>29</Slides>
  <Notes>25</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29</vt:i4>
      </vt:variant>
    </vt:vector>
  </HeadingPairs>
  <TitlesOfParts>
    <vt:vector size="36" baseType="lpstr">
      <vt:lpstr>Aptos</vt:lpstr>
      <vt:lpstr>Arial</vt:lpstr>
      <vt:lpstr>Arial Black</vt:lpstr>
      <vt:lpstr>Bierstadt</vt:lpstr>
      <vt:lpstr>Cambria Math</vt:lpstr>
      <vt:lpstr>Wingdings</vt:lpstr>
      <vt:lpstr>GestaltVTI</vt:lpstr>
      <vt:lpstr>Présentation PowerPoint</vt:lpstr>
      <vt:lpstr>Présentation PowerPoint</vt:lpstr>
      <vt:lpstr>12 questions au format QCM</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Marie-Tatiana</dc:creator>
  <cp:lastModifiedBy>Marie-Tatiana</cp:lastModifiedBy>
  <cp:revision>4</cp:revision>
  <dcterms:created xsi:type="dcterms:W3CDTF">2025-07-10T07:41:02Z</dcterms:created>
  <dcterms:modified xsi:type="dcterms:W3CDTF">2025-07-15T14:47:20Z</dcterms:modified>
</cp:coreProperties>
</file>