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84" r:id="rId2"/>
    <p:sldId id="2585" r:id="rId3"/>
    <p:sldId id="2562" r:id="rId4"/>
    <p:sldId id="2565" r:id="rId5"/>
    <p:sldId id="2606" r:id="rId6"/>
    <p:sldId id="2607" r:id="rId7"/>
    <p:sldId id="2608" r:id="rId8"/>
    <p:sldId id="2611" r:id="rId9"/>
    <p:sldId id="2605" r:id="rId10"/>
    <p:sldId id="2604" r:id="rId11"/>
    <p:sldId id="2603" r:id="rId12"/>
    <p:sldId id="2602" r:id="rId13"/>
    <p:sldId id="2601" r:id="rId14"/>
    <p:sldId id="2600" r:id="rId15"/>
    <p:sldId id="2599" r:id="rId16"/>
    <p:sldId id="2597" r:id="rId17"/>
    <p:sldId id="2612" r:id="rId18"/>
    <p:sldId id="2613" r:id="rId19"/>
    <p:sldId id="2614" r:id="rId20"/>
    <p:sldId id="2615" r:id="rId21"/>
    <p:sldId id="2616" r:id="rId22"/>
    <p:sldId id="2617" r:id="rId23"/>
    <p:sldId id="2618" r:id="rId24"/>
    <p:sldId id="2619" r:id="rId25"/>
    <p:sldId id="2620" r:id="rId26"/>
    <p:sldId id="2621" r:id="rId27"/>
    <p:sldId id="2622" r:id="rId28"/>
    <p:sldId id="2623" r:id="rId29"/>
    <p:sldId id="2598"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E13BC1B-2ADB-4ED1-8D08-F91B44D9E606}">
          <p14:sldIdLst>
            <p14:sldId id="2584"/>
            <p14:sldId id="2585"/>
            <p14:sldId id="2562"/>
          </p14:sldIdLst>
        </p14:section>
        <p14:section name="QCM" id="{6D07A4A5-12D4-47E8-9F68-DB88655B2409}">
          <p14:sldIdLst>
            <p14:sldId id="2565"/>
            <p14:sldId id="2606"/>
            <p14:sldId id="2607"/>
            <p14:sldId id="2608"/>
            <p14:sldId id="2611"/>
            <p14:sldId id="2605"/>
            <p14:sldId id="2604"/>
            <p14:sldId id="2603"/>
            <p14:sldId id="2602"/>
            <p14:sldId id="2601"/>
            <p14:sldId id="2600"/>
            <p14:sldId id="2599"/>
          </p14:sldIdLst>
        </p14:section>
        <p14:section name="Corrigé" id="{38EE9A90-00C3-428A-9FF0-9B66911AF886}">
          <p14:sldIdLst>
            <p14:sldId id="2597"/>
            <p14:sldId id="2612"/>
            <p14:sldId id="2613"/>
            <p14:sldId id="2614"/>
            <p14:sldId id="2615"/>
            <p14:sldId id="2616"/>
            <p14:sldId id="2617"/>
            <p14:sldId id="2618"/>
            <p14:sldId id="2619"/>
            <p14:sldId id="2620"/>
            <p14:sldId id="2621"/>
            <p14:sldId id="2622"/>
            <p14:sldId id="2623"/>
          </p14:sldIdLst>
        </p14:section>
        <p14:section name="Remédiation" id="{D80F9483-8D30-450D-A582-D3C86EC2212A}">
          <p14:sldIdLst>
            <p14:sldId id="25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419D0-1EA5-4CD9-88D6-CD9FD947B87C}" v="1267" dt="2025-07-15T05:39:05.858"/>
    <p1510:client id="{9DEB839F-3786-4CF4-A098-C2B2ABC55C95}" v="1" dt="2025-07-15T14:58:10.065"/>
    <p1510:client id="{CDB90E73-468F-420F-9EC1-E62673DFAC54}" v="614" dt="2025-07-15T14:46:36.51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Tatiana Forconi" userId="65a3a94a7c6d30ab" providerId="LiveId" clId="{CDB90E73-468F-420F-9EC1-E62673DFAC54}"/>
    <pc:docChg chg="undo custSel addSld modSld">
      <pc:chgData name="Marie Tatiana Forconi" userId="65a3a94a7c6d30ab" providerId="LiveId" clId="{CDB90E73-468F-420F-9EC1-E62673DFAC54}" dt="2025-07-15T14:47:12.743" v="1576" actId="20577"/>
      <pc:docMkLst>
        <pc:docMk/>
      </pc:docMkLst>
      <pc:sldChg chg="modSp mod">
        <pc:chgData name="Marie Tatiana Forconi" userId="65a3a94a7c6d30ab" providerId="LiveId" clId="{CDB90E73-468F-420F-9EC1-E62673DFAC54}" dt="2025-07-15T14:47:12.743" v="1576" actId="20577"/>
        <pc:sldMkLst>
          <pc:docMk/>
          <pc:sldMk cId="2508068209" sldId="2597"/>
        </pc:sldMkLst>
        <pc:spChg chg="mod">
          <ac:chgData name="Marie Tatiana Forconi" userId="65a3a94a7c6d30ab" providerId="LiveId" clId="{CDB90E73-468F-420F-9EC1-E62673DFAC54}" dt="2025-07-15T14:47:12.743" v="1576" actId="20577"/>
          <ac:spMkLst>
            <pc:docMk/>
            <pc:sldMk cId="2508068209" sldId="2597"/>
            <ac:spMk id="2" creationId="{A564A193-7C78-E426-7992-61089AD7224A}"/>
          </ac:spMkLst>
        </pc:spChg>
        <pc:spChg chg="mod">
          <ac:chgData name="Marie Tatiana Forconi" userId="65a3a94a7c6d30ab" providerId="LiveId" clId="{CDB90E73-468F-420F-9EC1-E62673DFAC54}" dt="2025-07-15T14:38:46.883" v="1110" actId="20577"/>
          <ac:spMkLst>
            <pc:docMk/>
            <pc:sldMk cId="2508068209" sldId="2597"/>
            <ac:spMk id="3" creationId="{F635FB7A-E379-639E-1B45-003E68D6B20D}"/>
          </ac:spMkLst>
        </pc:spChg>
      </pc:sldChg>
      <pc:sldChg chg="modSp mod">
        <pc:chgData name="Marie Tatiana Forconi" userId="65a3a94a7c6d30ab" providerId="LiveId" clId="{CDB90E73-468F-420F-9EC1-E62673DFAC54}" dt="2025-07-15T13:53:59.146" v="3" actId="14100"/>
        <pc:sldMkLst>
          <pc:docMk/>
          <pc:sldMk cId="815239959" sldId="2598"/>
        </pc:sldMkLst>
        <pc:cxnChg chg="mod">
          <ac:chgData name="Marie Tatiana Forconi" userId="65a3a94a7c6d30ab" providerId="LiveId" clId="{CDB90E73-468F-420F-9EC1-E62673DFAC54}" dt="2025-07-15T13:53:54.133" v="2" actId="14100"/>
          <ac:cxnSpMkLst>
            <pc:docMk/>
            <pc:sldMk cId="815239959" sldId="2598"/>
            <ac:cxnSpMk id="27" creationId="{35847695-B7A5-ED42-646F-869C0AC5F142}"/>
          </ac:cxnSpMkLst>
        </pc:cxnChg>
        <pc:cxnChg chg="mod">
          <ac:chgData name="Marie Tatiana Forconi" userId="65a3a94a7c6d30ab" providerId="LiveId" clId="{CDB90E73-468F-420F-9EC1-E62673DFAC54}" dt="2025-07-15T13:53:45.181" v="0" actId="14100"/>
          <ac:cxnSpMkLst>
            <pc:docMk/>
            <pc:sldMk cId="815239959" sldId="2598"/>
            <ac:cxnSpMk id="29" creationId="{71DDC200-F6B2-D69E-5CF1-E0C574D51D1B}"/>
          </ac:cxnSpMkLst>
        </pc:cxnChg>
        <pc:cxnChg chg="mod">
          <ac:chgData name="Marie Tatiana Forconi" userId="65a3a94a7c6d30ab" providerId="LiveId" clId="{CDB90E73-468F-420F-9EC1-E62673DFAC54}" dt="2025-07-15T13:53:49.002" v="1" actId="14100"/>
          <ac:cxnSpMkLst>
            <pc:docMk/>
            <pc:sldMk cId="815239959" sldId="2598"/>
            <ac:cxnSpMk id="33" creationId="{DBE3487E-D36E-1962-47CB-30930D9DDE10}"/>
          </ac:cxnSpMkLst>
        </pc:cxnChg>
        <pc:cxnChg chg="mod">
          <ac:chgData name="Marie Tatiana Forconi" userId="65a3a94a7c6d30ab" providerId="LiveId" clId="{CDB90E73-468F-420F-9EC1-E62673DFAC54}" dt="2025-07-15T13:53:59.146" v="3" actId="14100"/>
          <ac:cxnSpMkLst>
            <pc:docMk/>
            <pc:sldMk cId="815239959" sldId="2598"/>
            <ac:cxnSpMk id="35" creationId="{FFF9D57B-19D7-207A-57B6-B17FB993CD5F}"/>
          </ac:cxnSpMkLst>
        </pc:cxnChg>
      </pc:sldChg>
      <pc:sldChg chg="modSp mod">
        <pc:chgData name="Marie Tatiana Forconi" userId="65a3a94a7c6d30ab" providerId="LiveId" clId="{CDB90E73-468F-420F-9EC1-E62673DFAC54}" dt="2025-07-15T14:13:43.592" v="463" actId="20577"/>
        <pc:sldMkLst>
          <pc:docMk/>
          <pc:sldMk cId="2982626167" sldId="2600"/>
        </pc:sldMkLst>
        <pc:graphicFrameChg chg="modGraphic">
          <ac:chgData name="Marie Tatiana Forconi" userId="65a3a94a7c6d30ab" providerId="LiveId" clId="{CDB90E73-468F-420F-9EC1-E62673DFAC54}" dt="2025-07-15T14:13:43.592" v="463" actId="20577"/>
          <ac:graphicFrameMkLst>
            <pc:docMk/>
            <pc:sldMk cId="2982626167" sldId="2600"/>
            <ac:graphicFrameMk id="16" creationId="{0D68E49C-90B8-48A2-F015-2DAC83991DEE}"/>
          </ac:graphicFrameMkLst>
        </pc:graphicFrameChg>
      </pc:sldChg>
      <pc:sldChg chg="addSp modSp mod">
        <pc:chgData name="Marie Tatiana Forconi" userId="65a3a94a7c6d30ab" providerId="LiveId" clId="{CDB90E73-468F-420F-9EC1-E62673DFAC54}" dt="2025-07-15T13:59:18.630" v="147" actId="20577"/>
        <pc:sldMkLst>
          <pc:docMk/>
          <pc:sldMk cId="3656226344" sldId="2603"/>
        </pc:sldMkLst>
        <pc:spChg chg="add mod">
          <ac:chgData name="Marie Tatiana Forconi" userId="65a3a94a7c6d30ab" providerId="LiveId" clId="{CDB90E73-468F-420F-9EC1-E62673DFAC54}" dt="2025-07-15T13:57:10.078" v="117" actId="1076"/>
          <ac:spMkLst>
            <pc:docMk/>
            <pc:sldMk cId="3656226344" sldId="2603"/>
            <ac:spMk id="2" creationId="{98BD151D-9214-C23B-B3AC-1AD3B2CBF893}"/>
          </ac:spMkLst>
        </pc:spChg>
        <pc:spChg chg="mod">
          <ac:chgData name="Marie Tatiana Forconi" userId="65a3a94a7c6d30ab" providerId="LiveId" clId="{CDB90E73-468F-420F-9EC1-E62673DFAC54}" dt="2025-07-15T13:57:14.577" v="118" actId="16959"/>
          <ac:spMkLst>
            <pc:docMk/>
            <pc:sldMk cId="3656226344" sldId="2603"/>
            <ac:spMk id="15" creationId="{6B496971-15AD-0E00-F926-D971A76F2785}"/>
          </ac:spMkLst>
        </pc:spChg>
        <pc:graphicFrameChg chg="mod modGraphic">
          <ac:chgData name="Marie Tatiana Forconi" userId="65a3a94a7c6d30ab" providerId="LiveId" clId="{CDB90E73-468F-420F-9EC1-E62673DFAC54}" dt="2025-07-15T13:59:18.630" v="147" actId="20577"/>
          <ac:graphicFrameMkLst>
            <pc:docMk/>
            <pc:sldMk cId="3656226344" sldId="2603"/>
            <ac:graphicFrameMk id="16" creationId="{1DFD6C2E-CCA3-2283-CD3C-59CCF4998922}"/>
          </ac:graphicFrameMkLst>
        </pc:graphicFrameChg>
      </pc:sldChg>
      <pc:sldChg chg="addSp modSp mod">
        <pc:chgData name="Marie Tatiana Forconi" userId="65a3a94a7c6d30ab" providerId="LiveId" clId="{CDB90E73-468F-420F-9EC1-E62673DFAC54}" dt="2025-07-15T13:55:56.649" v="63" actId="1076"/>
        <pc:sldMkLst>
          <pc:docMk/>
          <pc:sldMk cId="1836384146" sldId="2604"/>
        </pc:sldMkLst>
        <pc:spChg chg="add mod">
          <ac:chgData name="Marie Tatiana Forconi" userId="65a3a94a7c6d30ab" providerId="LiveId" clId="{CDB90E73-468F-420F-9EC1-E62673DFAC54}" dt="2025-07-15T13:55:56.649" v="63" actId="1076"/>
          <ac:spMkLst>
            <pc:docMk/>
            <pc:sldMk cId="1836384146" sldId="2604"/>
            <ac:spMk id="4" creationId="{1A0F6EB0-7EF9-85FE-94A1-F1162D5A82CE}"/>
          </ac:spMkLst>
        </pc:spChg>
        <pc:graphicFrameChg chg="mod">
          <ac:chgData name="Marie Tatiana Forconi" userId="65a3a94a7c6d30ab" providerId="LiveId" clId="{CDB90E73-468F-420F-9EC1-E62673DFAC54}" dt="2025-07-15T13:55:51.952" v="62" actId="1076"/>
          <ac:graphicFrameMkLst>
            <pc:docMk/>
            <pc:sldMk cId="1836384146" sldId="2604"/>
            <ac:graphicFrameMk id="16" creationId="{B034165F-B993-4E8F-DF6B-BE8BB80E58E0}"/>
          </ac:graphicFrameMkLst>
        </pc:graphicFrameChg>
      </pc:sldChg>
      <pc:sldChg chg="addSp delSp modSp add mod setBg delDesignElem">
        <pc:chgData name="Marie Tatiana Forconi" userId="65a3a94a7c6d30ab" providerId="LiveId" clId="{CDB90E73-468F-420F-9EC1-E62673DFAC54}" dt="2025-07-15T14:47:09.313" v="1575" actId="208"/>
        <pc:sldMkLst>
          <pc:docMk/>
          <pc:sldMk cId="2705169517" sldId="2610"/>
        </pc:sldMkLst>
        <pc:spChg chg="add mod">
          <ac:chgData name="Marie Tatiana Forconi" userId="65a3a94a7c6d30ab" providerId="LiveId" clId="{CDB90E73-468F-420F-9EC1-E62673DFAC54}" dt="2025-07-15T14:03:22.665" v="161"/>
          <ac:spMkLst>
            <pc:docMk/>
            <pc:sldMk cId="2705169517" sldId="2610"/>
            <ac:spMk id="6" creationId="{6BB63170-E5FA-C3F7-6D69-9A608C268F77}"/>
          </ac:spMkLst>
        </pc:spChg>
        <pc:spChg chg="add mod">
          <ac:chgData name="Marie Tatiana Forconi" userId="65a3a94a7c6d30ab" providerId="LiveId" clId="{CDB90E73-468F-420F-9EC1-E62673DFAC54}" dt="2025-07-15T14:46:30.849" v="1504" actId="1076"/>
          <ac:spMkLst>
            <pc:docMk/>
            <pc:sldMk cId="2705169517" sldId="2610"/>
            <ac:spMk id="7" creationId="{2587ECF3-C0E9-7998-9264-CBD86C63ECE0}"/>
          </ac:spMkLst>
        </pc:spChg>
        <pc:spChg chg="add mod">
          <ac:chgData name="Marie Tatiana Forconi" userId="65a3a94a7c6d30ab" providerId="LiveId" clId="{CDB90E73-468F-420F-9EC1-E62673DFAC54}" dt="2025-07-15T14:47:00.962" v="1572" actId="2711"/>
          <ac:spMkLst>
            <pc:docMk/>
            <pc:sldMk cId="2705169517" sldId="2610"/>
            <ac:spMk id="8" creationId="{05ACDA9A-23D9-17A9-93A8-450E4968AA01}"/>
          </ac:spMkLst>
        </pc:spChg>
        <pc:spChg chg="add mod">
          <ac:chgData name="Marie Tatiana Forconi" userId="65a3a94a7c6d30ab" providerId="LiveId" clId="{CDB90E73-468F-420F-9EC1-E62673DFAC54}" dt="2025-07-15T14:47:09.313" v="1575" actId="208"/>
          <ac:spMkLst>
            <pc:docMk/>
            <pc:sldMk cId="2705169517" sldId="2610"/>
            <ac:spMk id="9" creationId="{BDB202FA-7668-E663-DD3A-8472BE0CD606}"/>
          </ac:spMkLst>
        </pc:spChg>
        <pc:spChg chg="del">
          <ac:chgData name="Marie Tatiana Forconi" userId="65a3a94a7c6d30ab" providerId="LiveId" clId="{CDB90E73-468F-420F-9EC1-E62673DFAC54}" dt="2025-07-15T14:03:00.756" v="160"/>
          <ac:spMkLst>
            <pc:docMk/>
            <pc:sldMk cId="2705169517" sldId="2610"/>
            <ac:spMk id="10" creationId="{95B7E9AF-329A-4CC5-3B2D-0893BE1C809E}"/>
          </ac:spMkLst>
        </pc:spChg>
        <pc:spChg chg="del">
          <ac:chgData name="Marie Tatiana Forconi" userId="65a3a94a7c6d30ab" providerId="LiveId" clId="{CDB90E73-468F-420F-9EC1-E62673DFAC54}" dt="2025-07-15T14:03:00.756" v="160"/>
          <ac:spMkLst>
            <pc:docMk/>
            <pc:sldMk cId="2705169517" sldId="2610"/>
            <ac:spMk id="12" creationId="{6E03929E-B44F-CDFD-A5D1-F8BD564E959F}"/>
          </ac:spMkLst>
        </pc:spChg>
        <pc:spChg chg="del">
          <ac:chgData name="Marie Tatiana Forconi" userId="65a3a94a7c6d30ab" providerId="LiveId" clId="{CDB90E73-468F-420F-9EC1-E62673DFAC54}" dt="2025-07-15T14:03:00.756" v="160"/>
          <ac:spMkLst>
            <pc:docMk/>
            <pc:sldMk cId="2705169517" sldId="2610"/>
            <ac:spMk id="14" creationId="{F45064EF-9C51-4C6A-AA56-DB1C14FB9A7F}"/>
          </ac:spMkLst>
        </pc:spChg>
      </pc:sldChg>
      <pc:sldChg chg="addSp delSp modSp add mod setBg delDesignElem">
        <pc:chgData name="Marie Tatiana Forconi" userId="65a3a94a7c6d30ab" providerId="LiveId" clId="{CDB90E73-468F-420F-9EC1-E62673DFAC54}" dt="2025-07-15T14:45:57.442" v="1484" actId="208"/>
        <pc:sldMkLst>
          <pc:docMk/>
          <pc:sldMk cId="3597073463" sldId="2611"/>
        </pc:sldMkLst>
        <pc:spChg chg="add mod">
          <ac:chgData name="Marie Tatiana Forconi" userId="65a3a94a7c6d30ab" providerId="LiveId" clId="{CDB90E73-468F-420F-9EC1-E62673DFAC54}" dt="2025-07-15T14:03:24.703" v="162"/>
          <ac:spMkLst>
            <pc:docMk/>
            <pc:sldMk cId="3597073463" sldId="2611"/>
            <ac:spMk id="2" creationId="{C6F04723-A41C-F408-DDF8-751676ED24D9}"/>
          </ac:spMkLst>
        </pc:spChg>
        <pc:spChg chg="mod">
          <ac:chgData name="Marie Tatiana Forconi" userId="65a3a94a7c6d30ab" providerId="LiveId" clId="{CDB90E73-468F-420F-9EC1-E62673DFAC54}" dt="2025-07-15T14:45:49.047" v="1481" actId="20577"/>
          <ac:spMkLst>
            <pc:docMk/>
            <pc:sldMk cId="3597073463" sldId="2611"/>
            <ac:spMk id="5" creationId="{9174D33E-9BF4-0EE4-461A-98201ADA0C55}"/>
          </ac:spMkLst>
        </pc:spChg>
        <pc:spChg chg="add mod">
          <ac:chgData name="Marie Tatiana Forconi" userId="65a3a94a7c6d30ab" providerId="LiveId" clId="{CDB90E73-468F-420F-9EC1-E62673DFAC54}" dt="2025-07-15T14:45:57.442" v="1484" actId="208"/>
          <ac:spMkLst>
            <pc:docMk/>
            <pc:sldMk cId="3597073463" sldId="2611"/>
            <ac:spMk id="7" creationId="{7BD9BB2A-AA99-3130-5335-EB3F4C96C840}"/>
          </ac:spMkLst>
        </pc:spChg>
        <pc:spChg chg="del">
          <ac:chgData name="Marie Tatiana Forconi" userId="65a3a94a7c6d30ab" providerId="LiveId" clId="{CDB90E73-468F-420F-9EC1-E62673DFAC54}" dt="2025-07-15T14:03:00.756" v="160"/>
          <ac:spMkLst>
            <pc:docMk/>
            <pc:sldMk cId="3597073463" sldId="2611"/>
            <ac:spMk id="10" creationId="{356AE1E1-F7FA-0692-B111-0F6AF2F5ECF1}"/>
          </ac:spMkLst>
        </pc:spChg>
        <pc:spChg chg="del">
          <ac:chgData name="Marie Tatiana Forconi" userId="65a3a94a7c6d30ab" providerId="LiveId" clId="{CDB90E73-468F-420F-9EC1-E62673DFAC54}" dt="2025-07-15T14:03:00.756" v="160"/>
          <ac:spMkLst>
            <pc:docMk/>
            <pc:sldMk cId="3597073463" sldId="2611"/>
            <ac:spMk id="12" creationId="{E57A87B8-B069-1EC7-D017-E0FFF973631A}"/>
          </ac:spMkLst>
        </pc:spChg>
        <pc:spChg chg="del">
          <ac:chgData name="Marie Tatiana Forconi" userId="65a3a94a7c6d30ab" providerId="LiveId" clId="{CDB90E73-468F-420F-9EC1-E62673DFAC54}" dt="2025-07-15T14:03:00.756" v="160"/>
          <ac:spMkLst>
            <pc:docMk/>
            <pc:sldMk cId="3597073463" sldId="2611"/>
            <ac:spMk id="14" creationId="{425AF77B-528D-5F4D-7E15-B8CD7FE5A2A6}"/>
          </ac:spMkLst>
        </pc:spChg>
      </pc:sldChg>
      <pc:sldChg chg="addSp delSp modSp add mod setBg delDesignElem">
        <pc:chgData name="Marie Tatiana Forconi" userId="65a3a94a7c6d30ab" providerId="LiveId" clId="{CDB90E73-468F-420F-9EC1-E62673DFAC54}" dt="2025-07-15T14:45:10.004" v="1443" actId="208"/>
        <pc:sldMkLst>
          <pc:docMk/>
          <pc:sldMk cId="2163739731" sldId="2612"/>
        </pc:sldMkLst>
        <pc:spChg chg="add mod">
          <ac:chgData name="Marie Tatiana Forconi" userId="65a3a94a7c6d30ab" providerId="LiveId" clId="{CDB90E73-468F-420F-9EC1-E62673DFAC54}" dt="2025-07-15T14:03:33.374" v="165"/>
          <ac:spMkLst>
            <pc:docMk/>
            <pc:sldMk cId="2163739731" sldId="2612"/>
            <ac:spMk id="2" creationId="{9450A45B-6F6E-C292-BD6D-EACDEA935A78}"/>
          </ac:spMkLst>
        </pc:spChg>
        <pc:spChg chg="add mod">
          <ac:chgData name="Marie Tatiana Forconi" userId="65a3a94a7c6d30ab" providerId="LiveId" clId="{CDB90E73-468F-420F-9EC1-E62673DFAC54}" dt="2025-07-15T14:44:58.739" v="1440" actId="20577"/>
          <ac:spMkLst>
            <pc:docMk/>
            <pc:sldMk cId="2163739731" sldId="2612"/>
            <ac:spMk id="3" creationId="{79F64C09-A41D-4C7C-2076-75517D3C6CDE}"/>
          </ac:spMkLst>
        </pc:spChg>
        <pc:spChg chg="add mod">
          <ac:chgData name="Marie Tatiana Forconi" userId="65a3a94a7c6d30ab" providerId="LiveId" clId="{CDB90E73-468F-420F-9EC1-E62673DFAC54}" dt="2025-07-15T14:45:10.004" v="1443" actId="208"/>
          <ac:spMkLst>
            <pc:docMk/>
            <pc:sldMk cId="2163739731" sldId="2612"/>
            <ac:spMk id="5" creationId="{64B5DF1C-4748-7230-B007-9B07999AE3D8}"/>
          </ac:spMkLst>
        </pc:spChg>
        <pc:spChg chg="del">
          <ac:chgData name="Marie Tatiana Forconi" userId="65a3a94a7c6d30ab" providerId="LiveId" clId="{CDB90E73-468F-420F-9EC1-E62673DFAC54}" dt="2025-07-15T14:03:00.756" v="160"/>
          <ac:spMkLst>
            <pc:docMk/>
            <pc:sldMk cId="2163739731" sldId="2612"/>
            <ac:spMk id="10" creationId="{2162E308-22C0-8771-96CC-2AE95DEA2450}"/>
          </ac:spMkLst>
        </pc:spChg>
        <pc:spChg chg="del">
          <ac:chgData name="Marie Tatiana Forconi" userId="65a3a94a7c6d30ab" providerId="LiveId" clId="{CDB90E73-468F-420F-9EC1-E62673DFAC54}" dt="2025-07-15T14:03:00.756" v="160"/>
          <ac:spMkLst>
            <pc:docMk/>
            <pc:sldMk cId="2163739731" sldId="2612"/>
            <ac:spMk id="12" creationId="{7BA0F488-09E9-FB8C-B0F8-EFEE60DB2A1B}"/>
          </ac:spMkLst>
        </pc:spChg>
        <pc:spChg chg="del">
          <ac:chgData name="Marie Tatiana Forconi" userId="65a3a94a7c6d30ab" providerId="LiveId" clId="{CDB90E73-468F-420F-9EC1-E62673DFAC54}" dt="2025-07-15T14:03:00.756" v="160"/>
          <ac:spMkLst>
            <pc:docMk/>
            <pc:sldMk cId="2163739731" sldId="2612"/>
            <ac:spMk id="14" creationId="{2C7E2444-666C-BA30-AFFC-C88554313376}"/>
          </ac:spMkLst>
        </pc:spChg>
      </pc:sldChg>
      <pc:sldChg chg="addSp delSp modSp add mod setBg delDesignElem">
        <pc:chgData name="Marie Tatiana Forconi" userId="65a3a94a7c6d30ab" providerId="LiveId" clId="{CDB90E73-468F-420F-9EC1-E62673DFAC54}" dt="2025-07-15T14:44:24.445" v="1358" actId="207"/>
        <pc:sldMkLst>
          <pc:docMk/>
          <pc:sldMk cId="3131027687" sldId="2613"/>
        </pc:sldMkLst>
        <pc:spChg chg="add mod">
          <ac:chgData name="Marie Tatiana Forconi" userId="65a3a94a7c6d30ab" providerId="LiveId" clId="{CDB90E73-468F-420F-9EC1-E62673DFAC54}" dt="2025-07-15T14:03:27.313" v="163"/>
          <ac:spMkLst>
            <pc:docMk/>
            <pc:sldMk cId="3131027687" sldId="2613"/>
            <ac:spMk id="4" creationId="{DFF27542-57B1-D0DC-67EA-83CF910DAF6B}"/>
          </ac:spMkLst>
        </pc:spChg>
        <pc:spChg chg="add mod">
          <ac:chgData name="Marie Tatiana Forconi" userId="65a3a94a7c6d30ab" providerId="LiveId" clId="{CDB90E73-468F-420F-9EC1-E62673DFAC54}" dt="2025-07-15T14:43:40.459" v="1303" actId="208"/>
          <ac:spMkLst>
            <pc:docMk/>
            <pc:sldMk cId="3131027687" sldId="2613"/>
            <ac:spMk id="5" creationId="{EB39CF57-4732-7BD6-617E-4E328445C43A}"/>
          </ac:spMkLst>
        </pc:spChg>
        <pc:spChg chg="add mod">
          <ac:chgData name="Marie Tatiana Forconi" userId="65a3a94a7c6d30ab" providerId="LiveId" clId="{CDB90E73-468F-420F-9EC1-E62673DFAC54}" dt="2025-07-15T14:44:24.445" v="1358" actId="207"/>
          <ac:spMkLst>
            <pc:docMk/>
            <pc:sldMk cId="3131027687" sldId="2613"/>
            <ac:spMk id="6" creationId="{53A9FD20-3D15-0BC1-CD39-6B39AD664A31}"/>
          </ac:spMkLst>
        </pc:spChg>
        <pc:spChg chg="del">
          <ac:chgData name="Marie Tatiana Forconi" userId="65a3a94a7c6d30ab" providerId="LiveId" clId="{CDB90E73-468F-420F-9EC1-E62673DFAC54}" dt="2025-07-15T14:03:00.756" v="160"/>
          <ac:spMkLst>
            <pc:docMk/>
            <pc:sldMk cId="3131027687" sldId="2613"/>
            <ac:spMk id="10" creationId="{3625ACBF-E754-C41C-55D6-F2CEC5D50002}"/>
          </ac:spMkLst>
        </pc:spChg>
        <pc:spChg chg="del">
          <ac:chgData name="Marie Tatiana Forconi" userId="65a3a94a7c6d30ab" providerId="LiveId" clId="{CDB90E73-468F-420F-9EC1-E62673DFAC54}" dt="2025-07-15T14:03:00.756" v="160"/>
          <ac:spMkLst>
            <pc:docMk/>
            <pc:sldMk cId="3131027687" sldId="2613"/>
            <ac:spMk id="12" creationId="{7ECEBAD3-40CB-F8E4-5C18-ED86EFE3EDD1}"/>
          </ac:spMkLst>
        </pc:spChg>
        <pc:spChg chg="del">
          <ac:chgData name="Marie Tatiana Forconi" userId="65a3a94a7c6d30ab" providerId="LiveId" clId="{CDB90E73-468F-420F-9EC1-E62673DFAC54}" dt="2025-07-15T14:03:00.756" v="160"/>
          <ac:spMkLst>
            <pc:docMk/>
            <pc:sldMk cId="3131027687" sldId="2613"/>
            <ac:spMk id="14" creationId="{3EDA8808-339A-8EF0-8BFD-9AE1B6708CE3}"/>
          </ac:spMkLst>
        </pc:spChg>
      </pc:sldChg>
      <pc:sldChg chg="addSp delSp modSp add mod setBg delDesignElem">
        <pc:chgData name="Marie Tatiana Forconi" userId="65a3a94a7c6d30ab" providerId="LiveId" clId="{CDB90E73-468F-420F-9EC1-E62673DFAC54}" dt="2025-07-15T14:43:08.940" v="1299" actId="208"/>
        <pc:sldMkLst>
          <pc:docMk/>
          <pc:sldMk cId="1644532291" sldId="2614"/>
        </pc:sldMkLst>
        <pc:spChg chg="add mod">
          <ac:chgData name="Marie Tatiana Forconi" userId="65a3a94a7c6d30ab" providerId="LiveId" clId="{CDB90E73-468F-420F-9EC1-E62673DFAC54}" dt="2025-07-15T14:03:29.711" v="164"/>
          <ac:spMkLst>
            <pc:docMk/>
            <pc:sldMk cId="1644532291" sldId="2614"/>
            <ac:spMk id="3" creationId="{7F0D5BB9-C28E-52F7-94F7-4A75058FA36D}"/>
          </ac:spMkLst>
        </pc:spChg>
        <pc:spChg chg="add mod">
          <ac:chgData name="Marie Tatiana Forconi" userId="65a3a94a7c6d30ab" providerId="LiveId" clId="{CDB90E73-468F-420F-9EC1-E62673DFAC54}" dt="2025-07-15T14:41:58.284" v="1259" actId="1076"/>
          <ac:spMkLst>
            <pc:docMk/>
            <pc:sldMk cId="1644532291" sldId="2614"/>
            <ac:spMk id="4" creationId="{75CF6D0E-03DF-CC28-6501-EACD584871D4}"/>
          </ac:spMkLst>
        </pc:spChg>
        <pc:spChg chg="add mod">
          <ac:chgData name="Marie Tatiana Forconi" userId="65a3a94a7c6d30ab" providerId="LiveId" clId="{CDB90E73-468F-420F-9EC1-E62673DFAC54}" dt="2025-07-15T14:42:33.478" v="1286" actId="207"/>
          <ac:spMkLst>
            <pc:docMk/>
            <pc:sldMk cId="1644532291" sldId="2614"/>
            <ac:spMk id="5" creationId="{E547AADD-4E36-9AF6-115F-F86F6489A718}"/>
          </ac:spMkLst>
        </pc:spChg>
        <pc:spChg chg="add mod">
          <ac:chgData name="Marie Tatiana Forconi" userId="65a3a94a7c6d30ab" providerId="LiveId" clId="{CDB90E73-468F-420F-9EC1-E62673DFAC54}" dt="2025-07-15T14:42:37.122" v="1288" actId="207"/>
          <ac:spMkLst>
            <pc:docMk/>
            <pc:sldMk cId="1644532291" sldId="2614"/>
            <ac:spMk id="6" creationId="{04CF0AEA-E5E6-5E9F-8D38-7BEB800B3702}"/>
          </ac:spMkLst>
        </pc:spChg>
        <pc:spChg chg="add mod">
          <ac:chgData name="Marie Tatiana Forconi" userId="65a3a94a7c6d30ab" providerId="LiveId" clId="{CDB90E73-468F-420F-9EC1-E62673DFAC54}" dt="2025-07-15T14:42:25.809" v="1283" actId="207"/>
          <ac:spMkLst>
            <pc:docMk/>
            <pc:sldMk cId="1644532291" sldId="2614"/>
            <ac:spMk id="7" creationId="{704D340D-A78E-8C6C-2713-D2D49E4D29D9}"/>
          </ac:spMkLst>
        </pc:spChg>
        <pc:spChg chg="del">
          <ac:chgData name="Marie Tatiana Forconi" userId="65a3a94a7c6d30ab" providerId="LiveId" clId="{CDB90E73-468F-420F-9EC1-E62673DFAC54}" dt="2025-07-15T14:03:00.756" v="160"/>
          <ac:spMkLst>
            <pc:docMk/>
            <pc:sldMk cId="1644532291" sldId="2614"/>
            <ac:spMk id="10" creationId="{6A758C5C-A1E4-8108-3CAC-8648D87CCC48}"/>
          </ac:spMkLst>
        </pc:spChg>
        <pc:spChg chg="del">
          <ac:chgData name="Marie Tatiana Forconi" userId="65a3a94a7c6d30ab" providerId="LiveId" clId="{CDB90E73-468F-420F-9EC1-E62673DFAC54}" dt="2025-07-15T14:03:00.756" v="160"/>
          <ac:spMkLst>
            <pc:docMk/>
            <pc:sldMk cId="1644532291" sldId="2614"/>
            <ac:spMk id="12" creationId="{FBD560B8-37A7-366C-0840-C7AEBEDA2EB7}"/>
          </ac:spMkLst>
        </pc:spChg>
        <pc:spChg chg="del">
          <ac:chgData name="Marie Tatiana Forconi" userId="65a3a94a7c6d30ab" providerId="LiveId" clId="{CDB90E73-468F-420F-9EC1-E62673DFAC54}" dt="2025-07-15T14:03:00.756" v="160"/>
          <ac:spMkLst>
            <pc:docMk/>
            <pc:sldMk cId="1644532291" sldId="2614"/>
            <ac:spMk id="14" creationId="{3CE0AD36-884C-E253-BC11-4F34A117FC0A}"/>
          </ac:spMkLst>
        </pc:spChg>
        <pc:spChg chg="mod">
          <ac:chgData name="Marie Tatiana Forconi" userId="65a3a94a7c6d30ab" providerId="LiveId" clId="{CDB90E73-468F-420F-9EC1-E62673DFAC54}" dt="2025-07-15T14:42:28.587" v="1284" actId="1076"/>
          <ac:spMkLst>
            <pc:docMk/>
            <pc:sldMk cId="1644532291" sldId="2614"/>
            <ac:spMk id="15" creationId="{907CE9C1-D595-E7E6-421E-783103793BB6}"/>
          </ac:spMkLst>
        </pc:spChg>
        <pc:spChg chg="add mod">
          <ac:chgData name="Marie Tatiana Forconi" userId="65a3a94a7c6d30ab" providerId="LiveId" clId="{CDB90E73-468F-420F-9EC1-E62673DFAC54}" dt="2025-07-15T14:43:08.940" v="1299" actId="208"/>
          <ac:spMkLst>
            <pc:docMk/>
            <pc:sldMk cId="1644532291" sldId="2614"/>
            <ac:spMk id="23" creationId="{ED3573AF-B8E4-E83C-CDAF-16EAE4BB8F3C}"/>
          </ac:spMkLst>
        </pc:spChg>
        <pc:cxnChg chg="add mod">
          <ac:chgData name="Marie Tatiana Forconi" userId="65a3a94a7c6d30ab" providerId="LiveId" clId="{CDB90E73-468F-420F-9EC1-E62673DFAC54}" dt="2025-07-15T14:42:45.504" v="1290" actId="208"/>
          <ac:cxnSpMkLst>
            <pc:docMk/>
            <pc:sldMk cId="1644532291" sldId="2614"/>
            <ac:cxnSpMk id="9" creationId="{98E3CD11-FE71-651B-E785-A2078F298035}"/>
          </ac:cxnSpMkLst>
        </pc:cxnChg>
        <pc:cxnChg chg="add mod">
          <ac:chgData name="Marie Tatiana Forconi" userId="65a3a94a7c6d30ab" providerId="LiveId" clId="{CDB90E73-468F-420F-9EC1-E62673DFAC54}" dt="2025-07-15T14:42:50.283" v="1292" actId="208"/>
          <ac:cxnSpMkLst>
            <pc:docMk/>
            <pc:sldMk cId="1644532291" sldId="2614"/>
            <ac:cxnSpMk id="17" creationId="{A61869A2-4CC5-6926-629F-FEE2F923B81E}"/>
          </ac:cxnSpMkLst>
        </pc:cxnChg>
        <pc:cxnChg chg="add mod">
          <ac:chgData name="Marie Tatiana Forconi" userId="65a3a94a7c6d30ab" providerId="LiveId" clId="{CDB90E73-468F-420F-9EC1-E62673DFAC54}" dt="2025-07-15T14:42:55.205" v="1294" actId="208"/>
          <ac:cxnSpMkLst>
            <pc:docMk/>
            <pc:sldMk cId="1644532291" sldId="2614"/>
            <ac:cxnSpMk id="20" creationId="{AD2F50A0-3B49-9EBF-C9B9-B1EDB8FA0C2B}"/>
          </ac:cxnSpMkLst>
        </pc:cxnChg>
        <pc:cxnChg chg="add mod">
          <ac:chgData name="Marie Tatiana Forconi" userId="65a3a94a7c6d30ab" providerId="LiveId" clId="{CDB90E73-468F-420F-9EC1-E62673DFAC54}" dt="2025-07-15T14:43:00.851" v="1296" actId="208"/>
          <ac:cxnSpMkLst>
            <pc:docMk/>
            <pc:sldMk cId="1644532291" sldId="2614"/>
            <ac:cxnSpMk id="22" creationId="{645B6284-4074-6A2A-F9BF-D25BB47B15D7}"/>
          </ac:cxnSpMkLst>
        </pc:cxnChg>
      </pc:sldChg>
      <pc:sldChg chg="addSp delSp modSp add mod setBg delDesignElem">
        <pc:chgData name="Marie Tatiana Forconi" userId="65a3a94a7c6d30ab" providerId="LiveId" clId="{CDB90E73-468F-420F-9EC1-E62673DFAC54}" dt="2025-07-15T14:40:09.172" v="1179" actId="208"/>
        <pc:sldMkLst>
          <pc:docMk/>
          <pc:sldMk cId="1959392398" sldId="2615"/>
        </pc:sldMkLst>
        <pc:spChg chg="add mod">
          <ac:chgData name="Marie Tatiana Forconi" userId="65a3a94a7c6d30ab" providerId="LiveId" clId="{CDB90E73-468F-420F-9EC1-E62673DFAC54}" dt="2025-07-15T14:03:37.269" v="166"/>
          <ac:spMkLst>
            <pc:docMk/>
            <pc:sldMk cId="1959392398" sldId="2615"/>
            <ac:spMk id="6" creationId="{6A8BCE5D-1500-6354-DF27-8EA3D52020A9}"/>
          </ac:spMkLst>
        </pc:spChg>
        <pc:spChg chg="add mod">
          <ac:chgData name="Marie Tatiana Forconi" userId="65a3a94a7c6d30ab" providerId="LiveId" clId="{CDB90E73-468F-420F-9EC1-E62673DFAC54}" dt="2025-07-15T14:39:58.768" v="1176" actId="1076"/>
          <ac:spMkLst>
            <pc:docMk/>
            <pc:sldMk cId="1959392398" sldId="2615"/>
            <ac:spMk id="7" creationId="{01132DEE-11E7-0BCE-FDED-00D3F818D194}"/>
          </ac:spMkLst>
        </pc:spChg>
        <pc:spChg chg="add mod">
          <ac:chgData name="Marie Tatiana Forconi" userId="65a3a94a7c6d30ab" providerId="LiveId" clId="{CDB90E73-468F-420F-9EC1-E62673DFAC54}" dt="2025-07-15T14:40:09.172" v="1179" actId="208"/>
          <ac:spMkLst>
            <pc:docMk/>
            <pc:sldMk cId="1959392398" sldId="2615"/>
            <ac:spMk id="8" creationId="{5476948D-0158-C924-C6A3-C96EB995E143}"/>
          </ac:spMkLst>
        </pc:spChg>
        <pc:spChg chg="del">
          <ac:chgData name="Marie Tatiana Forconi" userId="65a3a94a7c6d30ab" providerId="LiveId" clId="{CDB90E73-468F-420F-9EC1-E62673DFAC54}" dt="2025-07-15T14:03:00.756" v="160"/>
          <ac:spMkLst>
            <pc:docMk/>
            <pc:sldMk cId="1959392398" sldId="2615"/>
            <ac:spMk id="10" creationId="{CD9E7D66-79A1-9682-76DD-6B41D36E947D}"/>
          </ac:spMkLst>
        </pc:spChg>
        <pc:spChg chg="del">
          <ac:chgData name="Marie Tatiana Forconi" userId="65a3a94a7c6d30ab" providerId="LiveId" clId="{CDB90E73-468F-420F-9EC1-E62673DFAC54}" dt="2025-07-15T14:03:00.756" v="160"/>
          <ac:spMkLst>
            <pc:docMk/>
            <pc:sldMk cId="1959392398" sldId="2615"/>
            <ac:spMk id="12" creationId="{E8261F90-4E92-4D6C-04BA-8E8650070B70}"/>
          </ac:spMkLst>
        </pc:spChg>
        <pc:spChg chg="del">
          <ac:chgData name="Marie Tatiana Forconi" userId="65a3a94a7c6d30ab" providerId="LiveId" clId="{CDB90E73-468F-420F-9EC1-E62673DFAC54}" dt="2025-07-15T14:03:00.756" v="160"/>
          <ac:spMkLst>
            <pc:docMk/>
            <pc:sldMk cId="1959392398" sldId="2615"/>
            <ac:spMk id="14" creationId="{ECE7B9A3-B094-A916-CE99-E4E42CD2B653}"/>
          </ac:spMkLst>
        </pc:spChg>
      </pc:sldChg>
      <pc:sldChg chg="addSp delSp modSp add mod setBg delDesignElem">
        <pc:chgData name="Marie Tatiana Forconi" userId="65a3a94a7c6d30ab" providerId="LiveId" clId="{CDB90E73-468F-420F-9EC1-E62673DFAC54}" dt="2025-07-15T14:38:41.142" v="1109" actId="208"/>
        <pc:sldMkLst>
          <pc:docMk/>
          <pc:sldMk cId="3619603637" sldId="2616"/>
        </pc:sldMkLst>
        <pc:spChg chg="add mod">
          <ac:chgData name="Marie Tatiana Forconi" userId="65a3a94a7c6d30ab" providerId="LiveId" clId="{CDB90E73-468F-420F-9EC1-E62673DFAC54}" dt="2025-07-15T14:03:40.726" v="167"/>
          <ac:spMkLst>
            <pc:docMk/>
            <pc:sldMk cId="3619603637" sldId="2616"/>
            <ac:spMk id="6" creationId="{12148427-0DF9-AB50-4FE6-39197ED01D70}"/>
          </ac:spMkLst>
        </pc:spChg>
        <pc:spChg chg="add mod">
          <ac:chgData name="Marie Tatiana Forconi" userId="65a3a94a7c6d30ab" providerId="LiveId" clId="{CDB90E73-468F-420F-9EC1-E62673DFAC54}" dt="2025-07-15T14:36:44.575" v="915" actId="20577"/>
          <ac:spMkLst>
            <pc:docMk/>
            <pc:sldMk cId="3619603637" sldId="2616"/>
            <ac:spMk id="7" creationId="{E72309D9-F228-A892-E3A1-771F51217EB3}"/>
          </ac:spMkLst>
        </pc:spChg>
        <pc:spChg chg="add mod">
          <ac:chgData name="Marie Tatiana Forconi" userId="65a3a94a7c6d30ab" providerId="LiveId" clId="{CDB90E73-468F-420F-9EC1-E62673DFAC54}" dt="2025-07-15T14:36:50.040" v="917" actId="207"/>
          <ac:spMkLst>
            <pc:docMk/>
            <pc:sldMk cId="3619603637" sldId="2616"/>
            <ac:spMk id="8" creationId="{841FC132-9D1A-F36E-24CC-D27EA1C2684E}"/>
          </ac:spMkLst>
        </pc:spChg>
        <pc:spChg chg="add mod">
          <ac:chgData name="Marie Tatiana Forconi" userId="65a3a94a7c6d30ab" providerId="LiveId" clId="{CDB90E73-468F-420F-9EC1-E62673DFAC54}" dt="2025-07-15T14:37:21.759" v="946" actId="1076"/>
          <ac:spMkLst>
            <pc:docMk/>
            <pc:sldMk cId="3619603637" sldId="2616"/>
            <ac:spMk id="9" creationId="{CAAC9158-2CC2-5502-BEF2-C8CBDBA866FF}"/>
          </ac:spMkLst>
        </pc:spChg>
        <pc:spChg chg="del">
          <ac:chgData name="Marie Tatiana Forconi" userId="65a3a94a7c6d30ab" providerId="LiveId" clId="{CDB90E73-468F-420F-9EC1-E62673DFAC54}" dt="2025-07-15T14:03:00.756" v="160"/>
          <ac:spMkLst>
            <pc:docMk/>
            <pc:sldMk cId="3619603637" sldId="2616"/>
            <ac:spMk id="10" creationId="{EB1D9871-3F1D-C66D-FD9A-D92533DAB59C}"/>
          </ac:spMkLst>
        </pc:spChg>
        <pc:spChg chg="add mod">
          <ac:chgData name="Marie Tatiana Forconi" userId="65a3a94a7c6d30ab" providerId="LiveId" clId="{CDB90E73-468F-420F-9EC1-E62673DFAC54}" dt="2025-07-15T14:37:50.912" v="974" actId="1076"/>
          <ac:spMkLst>
            <pc:docMk/>
            <pc:sldMk cId="3619603637" sldId="2616"/>
            <ac:spMk id="11" creationId="{AB5800A7-9E20-8913-4061-0A24461F6D85}"/>
          </ac:spMkLst>
        </pc:spChg>
        <pc:spChg chg="del">
          <ac:chgData name="Marie Tatiana Forconi" userId="65a3a94a7c6d30ab" providerId="LiveId" clId="{CDB90E73-468F-420F-9EC1-E62673DFAC54}" dt="2025-07-15T14:03:00.756" v="160"/>
          <ac:spMkLst>
            <pc:docMk/>
            <pc:sldMk cId="3619603637" sldId="2616"/>
            <ac:spMk id="12" creationId="{3AE9E09C-66D1-FF18-E1CF-D2AF92AF0128}"/>
          </ac:spMkLst>
        </pc:spChg>
        <pc:spChg chg="del">
          <ac:chgData name="Marie Tatiana Forconi" userId="65a3a94a7c6d30ab" providerId="LiveId" clId="{CDB90E73-468F-420F-9EC1-E62673DFAC54}" dt="2025-07-15T14:03:00.756" v="160"/>
          <ac:spMkLst>
            <pc:docMk/>
            <pc:sldMk cId="3619603637" sldId="2616"/>
            <ac:spMk id="14" creationId="{57A28601-77B2-98F2-F605-32409F3B5338}"/>
          </ac:spMkLst>
        </pc:spChg>
        <pc:spChg chg="add mod">
          <ac:chgData name="Marie Tatiana Forconi" userId="65a3a94a7c6d30ab" providerId="LiveId" clId="{CDB90E73-468F-420F-9EC1-E62673DFAC54}" dt="2025-07-15T14:38:24.877" v="1106" actId="1076"/>
          <ac:spMkLst>
            <pc:docMk/>
            <pc:sldMk cId="3619603637" sldId="2616"/>
            <ac:spMk id="17" creationId="{A9CFC345-4FA7-DB15-D4A9-C22C57923152}"/>
          </ac:spMkLst>
        </pc:spChg>
        <pc:spChg chg="add mod">
          <ac:chgData name="Marie Tatiana Forconi" userId="65a3a94a7c6d30ab" providerId="LiveId" clId="{CDB90E73-468F-420F-9EC1-E62673DFAC54}" dt="2025-07-15T14:38:41.142" v="1109" actId="208"/>
          <ac:spMkLst>
            <pc:docMk/>
            <pc:sldMk cId="3619603637" sldId="2616"/>
            <ac:spMk id="18" creationId="{F5A5B1F2-5BA7-B307-07E4-E64544F0185C}"/>
          </ac:spMkLst>
        </pc:spChg>
      </pc:sldChg>
      <pc:sldChg chg="addSp delSp modSp add mod setBg delDesignElem">
        <pc:chgData name="Marie Tatiana Forconi" userId="65a3a94a7c6d30ab" providerId="LiveId" clId="{CDB90E73-468F-420F-9EC1-E62673DFAC54}" dt="2025-07-15T14:35:10.370" v="852" actId="208"/>
        <pc:sldMkLst>
          <pc:docMk/>
          <pc:sldMk cId="1722543035" sldId="2617"/>
        </pc:sldMkLst>
        <pc:spChg chg="mod">
          <ac:chgData name="Marie Tatiana Forconi" userId="65a3a94a7c6d30ab" providerId="LiveId" clId="{CDB90E73-468F-420F-9EC1-E62673DFAC54}" dt="2025-07-15T14:34:52.188" v="848" actId="1076"/>
          <ac:spMkLst>
            <pc:docMk/>
            <pc:sldMk cId="1722543035" sldId="2617"/>
            <ac:spMk id="2" creationId="{C2ABB1BD-C641-EA32-0657-6035A9519924}"/>
          </ac:spMkLst>
        </pc:spChg>
        <pc:spChg chg="add mod">
          <ac:chgData name="Marie Tatiana Forconi" userId="65a3a94a7c6d30ab" providerId="LiveId" clId="{CDB90E73-468F-420F-9EC1-E62673DFAC54}" dt="2025-07-15T14:03:42.452" v="168"/>
          <ac:spMkLst>
            <pc:docMk/>
            <pc:sldMk cId="1722543035" sldId="2617"/>
            <ac:spMk id="4" creationId="{FD0D4341-1537-C8DE-56FE-140DBC3F3999}"/>
          </ac:spMkLst>
        </pc:spChg>
        <pc:spChg chg="add mod">
          <ac:chgData name="Marie Tatiana Forconi" userId="65a3a94a7c6d30ab" providerId="LiveId" clId="{CDB90E73-468F-420F-9EC1-E62673DFAC54}" dt="2025-07-15T14:35:10.370" v="852" actId="208"/>
          <ac:spMkLst>
            <pc:docMk/>
            <pc:sldMk cId="1722543035" sldId="2617"/>
            <ac:spMk id="5" creationId="{BC9ACA30-26E0-B09C-DB74-AB8ED97E453B}"/>
          </ac:spMkLst>
        </pc:spChg>
        <pc:spChg chg="del">
          <ac:chgData name="Marie Tatiana Forconi" userId="65a3a94a7c6d30ab" providerId="LiveId" clId="{CDB90E73-468F-420F-9EC1-E62673DFAC54}" dt="2025-07-15T14:03:00.756" v="160"/>
          <ac:spMkLst>
            <pc:docMk/>
            <pc:sldMk cId="1722543035" sldId="2617"/>
            <ac:spMk id="10" creationId="{B47A162A-0C90-5B50-CD6D-693EBEA94FCE}"/>
          </ac:spMkLst>
        </pc:spChg>
        <pc:spChg chg="del">
          <ac:chgData name="Marie Tatiana Forconi" userId="65a3a94a7c6d30ab" providerId="LiveId" clId="{CDB90E73-468F-420F-9EC1-E62673DFAC54}" dt="2025-07-15T14:03:00.756" v="160"/>
          <ac:spMkLst>
            <pc:docMk/>
            <pc:sldMk cId="1722543035" sldId="2617"/>
            <ac:spMk id="12" creationId="{91EF258B-1C46-4F8E-6A29-8639EECFFE48}"/>
          </ac:spMkLst>
        </pc:spChg>
        <pc:spChg chg="del">
          <ac:chgData name="Marie Tatiana Forconi" userId="65a3a94a7c6d30ab" providerId="LiveId" clId="{CDB90E73-468F-420F-9EC1-E62673DFAC54}" dt="2025-07-15T14:03:00.756" v="160"/>
          <ac:spMkLst>
            <pc:docMk/>
            <pc:sldMk cId="1722543035" sldId="2617"/>
            <ac:spMk id="14" creationId="{768BF964-FD03-51A9-CCBE-CD5D5EFB700A}"/>
          </ac:spMkLst>
        </pc:spChg>
        <pc:spChg chg="mod">
          <ac:chgData name="Marie Tatiana Forconi" userId="65a3a94a7c6d30ab" providerId="LiveId" clId="{CDB90E73-468F-420F-9EC1-E62673DFAC54}" dt="2025-07-15T14:34:55.380" v="849" actId="1076"/>
          <ac:spMkLst>
            <pc:docMk/>
            <pc:sldMk cId="1722543035" sldId="2617"/>
            <ac:spMk id="15" creationId="{0EF53FF8-E9EC-EDF2-CF08-9201F39469C5}"/>
          </ac:spMkLst>
        </pc:spChg>
      </pc:sldChg>
      <pc:sldChg chg="addSp delSp modSp add mod setBg delDesignElem">
        <pc:chgData name="Marie Tatiana Forconi" userId="65a3a94a7c6d30ab" providerId="LiveId" clId="{CDB90E73-468F-420F-9EC1-E62673DFAC54}" dt="2025-07-15T14:18:33.818" v="805" actId="208"/>
        <pc:sldMkLst>
          <pc:docMk/>
          <pc:sldMk cId="2426150099" sldId="2618"/>
        </pc:sldMkLst>
        <pc:spChg chg="add mod">
          <ac:chgData name="Marie Tatiana Forconi" userId="65a3a94a7c6d30ab" providerId="LiveId" clId="{CDB90E73-468F-420F-9EC1-E62673DFAC54}" dt="2025-07-15T14:03:43.755" v="169"/>
          <ac:spMkLst>
            <pc:docMk/>
            <pc:sldMk cId="2426150099" sldId="2618"/>
            <ac:spMk id="2" creationId="{B119600E-01E1-2EEC-4F01-187B4968414A}"/>
          </ac:spMkLst>
        </pc:spChg>
        <pc:spChg chg="add mod">
          <ac:chgData name="Marie Tatiana Forconi" userId="65a3a94a7c6d30ab" providerId="LiveId" clId="{CDB90E73-468F-420F-9EC1-E62673DFAC54}" dt="2025-07-15T14:15:56.558" v="515" actId="208"/>
          <ac:spMkLst>
            <pc:docMk/>
            <pc:sldMk cId="2426150099" sldId="2618"/>
            <ac:spMk id="4" creationId="{0D640BD1-011B-7B61-B421-F3D4D557D705}"/>
          </ac:spMkLst>
        </pc:spChg>
        <pc:spChg chg="add mod">
          <ac:chgData name="Marie Tatiana Forconi" userId="65a3a94a7c6d30ab" providerId="LiveId" clId="{CDB90E73-468F-420F-9EC1-E62673DFAC54}" dt="2025-07-15T14:17:11.787" v="599" actId="20577"/>
          <ac:spMkLst>
            <pc:docMk/>
            <pc:sldMk cId="2426150099" sldId="2618"/>
            <ac:spMk id="5" creationId="{FB947291-E3DA-9BB0-6E99-1EFD0AF3ED62}"/>
          </ac:spMkLst>
        </pc:spChg>
        <pc:spChg chg="add mod">
          <ac:chgData name="Marie Tatiana Forconi" userId="65a3a94a7c6d30ab" providerId="LiveId" clId="{CDB90E73-468F-420F-9EC1-E62673DFAC54}" dt="2025-07-15T14:18:23.982" v="803" actId="207"/>
          <ac:spMkLst>
            <pc:docMk/>
            <pc:sldMk cId="2426150099" sldId="2618"/>
            <ac:spMk id="8" creationId="{44ACE982-87FB-1615-3A64-0FEAD202B2B1}"/>
          </ac:spMkLst>
        </pc:spChg>
        <pc:spChg chg="del">
          <ac:chgData name="Marie Tatiana Forconi" userId="65a3a94a7c6d30ab" providerId="LiveId" clId="{CDB90E73-468F-420F-9EC1-E62673DFAC54}" dt="2025-07-15T14:03:00.756" v="160"/>
          <ac:spMkLst>
            <pc:docMk/>
            <pc:sldMk cId="2426150099" sldId="2618"/>
            <ac:spMk id="10" creationId="{A9E4647B-BC3A-68DC-1C34-C047A0D87BAC}"/>
          </ac:spMkLst>
        </pc:spChg>
        <pc:spChg chg="del">
          <ac:chgData name="Marie Tatiana Forconi" userId="65a3a94a7c6d30ab" providerId="LiveId" clId="{CDB90E73-468F-420F-9EC1-E62673DFAC54}" dt="2025-07-15T14:03:00.756" v="160"/>
          <ac:spMkLst>
            <pc:docMk/>
            <pc:sldMk cId="2426150099" sldId="2618"/>
            <ac:spMk id="12" creationId="{1005E46F-6D88-3916-9F64-892D5E8805F3}"/>
          </ac:spMkLst>
        </pc:spChg>
        <pc:spChg chg="del">
          <ac:chgData name="Marie Tatiana Forconi" userId="65a3a94a7c6d30ab" providerId="LiveId" clId="{CDB90E73-468F-420F-9EC1-E62673DFAC54}" dt="2025-07-15T14:03:00.756" v="160"/>
          <ac:spMkLst>
            <pc:docMk/>
            <pc:sldMk cId="2426150099" sldId="2618"/>
            <ac:spMk id="14" creationId="{D2423353-6120-3862-7E23-BC1EB8F6C7D5}"/>
          </ac:spMkLst>
        </pc:spChg>
        <pc:cxnChg chg="add mod">
          <ac:chgData name="Marie Tatiana Forconi" userId="65a3a94a7c6d30ab" providerId="LiveId" clId="{CDB90E73-468F-420F-9EC1-E62673DFAC54}" dt="2025-07-15T14:17:02.020" v="583" actId="20577"/>
          <ac:cxnSpMkLst>
            <pc:docMk/>
            <pc:sldMk cId="2426150099" sldId="2618"/>
            <ac:cxnSpMk id="7" creationId="{814F7581-A242-FEA6-6579-4D498D76C485}"/>
          </ac:cxnSpMkLst>
        </pc:cxnChg>
        <pc:cxnChg chg="add mod">
          <ac:chgData name="Marie Tatiana Forconi" userId="65a3a94a7c6d30ab" providerId="LiveId" clId="{CDB90E73-468F-420F-9EC1-E62673DFAC54}" dt="2025-07-15T14:18:33.818" v="805" actId="208"/>
          <ac:cxnSpMkLst>
            <pc:docMk/>
            <pc:sldMk cId="2426150099" sldId="2618"/>
            <ac:cxnSpMk id="11" creationId="{B0D11004-0FF9-82BE-E8BE-56671D30A1C6}"/>
          </ac:cxnSpMkLst>
        </pc:cxnChg>
      </pc:sldChg>
      <pc:sldChg chg="addSp delSp modSp add mod setBg delDesignElem">
        <pc:chgData name="Marie Tatiana Forconi" userId="65a3a94a7c6d30ab" providerId="LiveId" clId="{CDB90E73-468F-420F-9EC1-E62673DFAC54}" dt="2025-07-15T14:15:26.384" v="511" actId="208"/>
        <pc:sldMkLst>
          <pc:docMk/>
          <pc:sldMk cId="2528100517" sldId="2619"/>
        </pc:sldMkLst>
        <pc:spChg chg="mod">
          <ac:chgData name="Marie Tatiana Forconi" userId="65a3a94a7c6d30ab" providerId="LiveId" clId="{CDB90E73-468F-420F-9EC1-E62673DFAC54}" dt="2025-07-15T14:15:14.905" v="508" actId="1076"/>
          <ac:spMkLst>
            <pc:docMk/>
            <pc:sldMk cId="2528100517" sldId="2619"/>
            <ac:spMk id="3" creationId="{EEC25ECD-BB5E-A742-DA5D-3362D38CB5FC}"/>
          </ac:spMkLst>
        </pc:spChg>
        <pc:spChg chg="add mod">
          <ac:chgData name="Marie Tatiana Forconi" userId="65a3a94a7c6d30ab" providerId="LiveId" clId="{CDB90E73-468F-420F-9EC1-E62673DFAC54}" dt="2025-07-15T14:03:45.189" v="170"/>
          <ac:spMkLst>
            <pc:docMk/>
            <pc:sldMk cId="2528100517" sldId="2619"/>
            <ac:spMk id="4" creationId="{DD204B85-F037-599F-8C4A-F332571255CA}"/>
          </ac:spMkLst>
        </pc:spChg>
        <pc:spChg chg="add mod">
          <ac:chgData name="Marie Tatiana Forconi" userId="65a3a94a7c6d30ab" providerId="LiveId" clId="{CDB90E73-468F-420F-9EC1-E62673DFAC54}" dt="2025-07-15T14:15:26.384" v="511" actId="208"/>
          <ac:spMkLst>
            <pc:docMk/>
            <pc:sldMk cId="2528100517" sldId="2619"/>
            <ac:spMk id="5" creationId="{9119C448-289F-6BA5-659E-F2534832FB2B}"/>
          </ac:spMkLst>
        </pc:spChg>
        <pc:spChg chg="del">
          <ac:chgData name="Marie Tatiana Forconi" userId="65a3a94a7c6d30ab" providerId="LiveId" clId="{CDB90E73-468F-420F-9EC1-E62673DFAC54}" dt="2025-07-15T14:03:00.756" v="160"/>
          <ac:spMkLst>
            <pc:docMk/>
            <pc:sldMk cId="2528100517" sldId="2619"/>
            <ac:spMk id="10" creationId="{2F799C97-C469-30BC-F952-121DC0E26A25}"/>
          </ac:spMkLst>
        </pc:spChg>
        <pc:spChg chg="del">
          <ac:chgData name="Marie Tatiana Forconi" userId="65a3a94a7c6d30ab" providerId="LiveId" clId="{CDB90E73-468F-420F-9EC1-E62673DFAC54}" dt="2025-07-15T14:03:00.756" v="160"/>
          <ac:spMkLst>
            <pc:docMk/>
            <pc:sldMk cId="2528100517" sldId="2619"/>
            <ac:spMk id="12" creationId="{B7FC5A65-36E0-21EF-C1CB-F4A142437A74}"/>
          </ac:spMkLst>
        </pc:spChg>
        <pc:spChg chg="del">
          <ac:chgData name="Marie Tatiana Forconi" userId="65a3a94a7c6d30ab" providerId="LiveId" clId="{CDB90E73-468F-420F-9EC1-E62673DFAC54}" dt="2025-07-15T14:03:00.756" v="160"/>
          <ac:spMkLst>
            <pc:docMk/>
            <pc:sldMk cId="2528100517" sldId="2619"/>
            <ac:spMk id="14" creationId="{521C82E5-5363-571C-0BC4-BF1711BF5353}"/>
          </ac:spMkLst>
        </pc:spChg>
      </pc:sldChg>
      <pc:sldChg chg="addSp delSp modSp add mod setBg delDesignElem">
        <pc:chgData name="Marie Tatiana Forconi" userId="65a3a94a7c6d30ab" providerId="LiveId" clId="{CDB90E73-468F-420F-9EC1-E62673DFAC54}" dt="2025-07-15T14:14:01.248" v="466" actId="208"/>
        <pc:sldMkLst>
          <pc:docMk/>
          <pc:sldMk cId="4180829950" sldId="2620"/>
        </pc:sldMkLst>
        <pc:spChg chg="add mod">
          <ac:chgData name="Marie Tatiana Forconi" userId="65a3a94a7c6d30ab" providerId="LiveId" clId="{CDB90E73-468F-420F-9EC1-E62673DFAC54}" dt="2025-07-15T14:03:46.591" v="171"/>
          <ac:spMkLst>
            <pc:docMk/>
            <pc:sldMk cId="4180829950" sldId="2620"/>
            <ac:spMk id="2" creationId="{6A0FD8F0-2712-FBD7-DB4F-B0B7C90F5CAC}"/>
          </ac:spMkLst>
        </pc:spChg>
        <pc:spChg chg="add mod">
          <ac:chgData name="Marie Tatiana Forconi" userId="65a3a94a7c6d30ab" providerId="LiveId" clId="{CDB90E73-468F-420F-9EC1-E62673DFAC54}" dt="2025-07-15T14:10:48.793" v="401" actId="403"/>
          <ac:spMkLst>
            <pc:docMk/>
            <pc:sldMk cId="4180829950" sldId="2620"/>
            <ac:spMk id="3" creationId="{65AD50B6-4F02-E819-54F8-654D80983B27}"/>
          </ac:spMkLst>
        </pc:spChg>
        <pc:spChg chg="add mod">
          <ac:chgData name="Marie Tatiana Forconi" userId="65a3a94a7c6d30ab" providerId="LiveId" clId="{CDB90E73-468F-420F-9EC1-E62673DFAC54}" dt="2025-07-15T14:14:01.248" v="466" actId="208"/>
          <ac:spMkLst>
            <pc:docMk/>
            <pc:sldMk cId="4180829950" sldId="2620"/>
            <ac:spMk id="6" creationId="{88C62801-BA60-1FB3-E2C4-59DCFFAEF362}"/>
          </ac:spMkLst>
        </pc:spChg>
        <pc:spChg chg="del">
          <ac:chgData name="Marie Tatiana Forconi" userId="65a3a94a7c6d30ab" providerId="LiveId" clId="{CDB90E73-468F-420F-9EC1-E62673DFAC54}" dt="2025-07-15T14:03:00.756" v="160"/>
          <ac:spMkLst>
            <pc:docMk/>
            <pc:sldMk cId="4180829950" sldId="2620"/>
            <ac:spMk id="10" creationId="{8CAC0E98-035F-9119-13A7-B7FD15A3CE8E}"/>
          </ac:spMkLst>
        </pc:spChg>
        <pc:spChg chg="del">
          <ac:chgData name="Marie Tatiana Forconi" userId="65a3a94a7c6d30ab" providerId="LiveId" clId="{CDB90E73-468F-420F-9EC1-E62673DFAC54}" dt="2025-07-15T14:03:00.756" v="160"/>
          <ac:spMkLst>
            <pc:docMk/>
            <pc:sldMk cId="4180829950" sldId="2620"/>
            <ac:spMk id="12" creationId="{F0E87658-ABCF-B1E9-196C-2B45A496C429}"/>
          </ac:spMkLst>
        </pc:spChg>
        <pc:spChg chg="del">
          <ac:chgData name="Marie Tatiana Forconi" userId="65a3a94a7c6d30ab" providerId="LiveId" clId="{CDB90E73-468F-420F-9EC1-E62673DFAC54}" dt="2025-07-15T14:03:00.756" v="160"/>
          <ac:spMkLst>
            <pc:docMk/>
            <pc:sldMk cId="4180829950" sldId="2620"/>
            <ac:spMk id="14" creationId="{3D09A546-0FF7-984C-1E20-F163FE28A783}"/>
          </ac:spMkLst>
        </pc:spChg>
        <pc:spChg chg="mod">
          <ac:chgData name="Marie Tatiana Forconi" userId="65a3a94a7c6d30ab" providerId="LiveId" clId="{CDB90E73-468F-420F-9EC1-E62673DFAC54}" dt="2025-07-15T14:09:55.057" v="267" actId="1076"/>
          <ac:spMkLst>
            <pc:docMk/>
            <pc:sldMk cId="4180829950" sldId="2620"/>
            <ac:spMk id="15" creationId="{E58878AC-C584-F8CC-3D48-6BC5DD0FC960}"/>
          </ac:spMkLst>
        </pc:spChg>
        <pc:graphicFrameChg chg="add mod modGraphic">
          <ac:chgData name="Marie Tatiana Forconi" userId="65a3a94a7c6d30ab" providerId="LiveId" clId="{CDB90E73-468F-420F-9EC1-E62673DFAC54}" dt="2025-07-15T14:12:47.009" v="449" actId="20577"/>
          <ac:graphicFrameMkLst>
            <pc:docMk/>
            <pc:sldMk cId="4180829950" sldId="2620"/>
            <ac:graphicFrameMk id="4" creationId="{23F28825-F759-8BE5-0920-1F6CECBBBD46}"/>
          </ac:graphicFrameMkLst>
        </pc:graphicFrameChg>
        <pc:graphicFrameChg chg="mod modGraphic">
          <ac:chgData name="Marie Tatiana Forconi" userId="65a3a94a7c6d30ab" providerId="LiveId" clId="{CDB90E73-468F-420F-9EC1-E62673DFAC54}" dt="2025-07-15T14:13:24.394" v="456" actId="20577"/>
          <ac:graphicFrameMkLst>
            <pc:docMk/>
            <pc:sldMk cId="4180829950" sldId="2620"/>
            <ac:graphicFrameMk id="16" creationId="{FB7AC938-710F-061B-4EDC-BC59849FE9B1}"/>
          </ac:graphicFrameMkLst>
        </pc:graphicFrameChg>
      </pc:sldChg>
      <pc:sldChg chg="addSp delSp modSp add mod setBg delDesignElem">
        <pc:chgData name="Marie Tatiana Forconi" userId="65a3a94a7c6d30ab" providerId="LiveId" clId="{CDB90E73-468F-420F-9EC1-E62673DFAC54}" dt="2025-07-15T14:09:00.020" v="265" actId="208"/>
        <pc:sldMkLst>
          <pc:docMk/>
          <pc:sldMk cId="4289674942" sldId="2621"/>
        </pc:sldMkLst>
        <pc:spChg chg="add mod">
          <ac:chgData name="Marie Tatiana Forconi" userId="65a3a94a7c6d30ab" providerId="LiveId" clId="{CDB90E73-468F-420F-9EC1-E62673DFAC54}" dt="2025-07-15T14:03:47.894" v="172"/>
          <ac:spMkLst>
            <pc:docMk/>
            <pc:sldMk cId="4289674942" sldId="2621"/>
            <ac:spMk id="2" creationId="{0D15BA3C-DEF0-3F78-5A84-CF486EB012C5}"/>
          </ac:spMkLst>
        </pc:spChg>
        <pc:spChg chg="add mod">
          <ac:chgData name="Marie Tatiana Forconi" userId="65a3a94a7c6d30ab" providerId="LiveId" clId="{CDB90E73-468F-420F-9EC1-E62673DFAC54}" dt="2025-07-15T14:08:24.163" v="260" actId="1076"/>
          <ac:spMkLst>
            <pc:docMk/>
            <pc:sldMk cId="4289674942" sldId="2621"/>
            <ac:spMk id="6" creationId="{BB5FA7D8-F58F-B931-FB1D-4B30C27A55AA}"/>
          </ac:spMkLst>
        </pc:spChg>
        <pc:spChg chg="add mod">
          <ac:chgData name="Marie Tatiana Forconi" userId="65a3a94a7c6d30ab" providerId="LiveId" clId="{CDB90E73-468F-420F-9EC1-E62673DFAC54}" dt="2025-07-15T14:09:00.020" v="265" actId="208"/>
          <ac:spMkLst>
            <pc:docMk/>
            <pc:sldMk cId="4289674942" sldId="2621"/>
            <ac:spMk id="7" creationId="{D0153998-0498-CFDC-EA36-3C44B6522160}"/>
          </ac:spMkLst>
        </pc:spChg>
        <pc:spChg chg="del">
          <ac:chgData name="Marie Tatiana Forconi" userId="65a3a94a7c6d30ab" providerId="LiveId" clId="{CDB90E73-468F-420F-9EC1-E62673DFAC54}" dt="2025-07-15T14:03:00.756" v="160"/>
          <ac:spMkLst>
            <pc:docMk/>
            <pc:sldMk cId="4289674942" sldId="2621"/>
            <ac:spMk id="10" creationId="{DFDF1BD7-7C92-DA53-BDDC-306E699E09BF}"/>
          </ac:spMkLst>
        </pc:spChg>
        <pc:spChg chg="del">
          <ac:chgData name="Marie Tatiana Forconi" userId="65a3a94a7c6d30ab" providerId="LiveId" clId="{CDB90E73-468F-420F-9EC1-E62673DFAC54}" dt="2025-07-15T14:03:00.756" v="160"/>
          <ac:spMkLst>
            <pc:docMk/>
            <pc:sldMk cId="4289674942" sldId="2621"/>
            <ac:spMk id="12" creationId="{35AE9406-AFA1-2517-C71D-1B2D2F569736}"/>
          </ac:spMkLst>
        </pc:spChg>
        <pc:spChg chg="del">
          <ac:chgData name="Marie Tatiana Forconi" userId="65a3a94a7c6d30ab" providerId="LiveId" clId="{CDB90E73-468F-420F-9EC1-E62673DFAC54}" dt="2025-07-15T14:03:00.756" v="160"/>
          <ac:spMkLst>
            <pc:docMk/>
            <pc:sldMk cId="4289674942" sldId="2621"/>
            <ac:spMk id="14" creationId="{299DEBCB-DE54-1197-549F-203A747F8C9D}"/>
          </ac:spMkLst>
        </pc:spChg>
        <pc:graphicFrameChg chg="add mod modGraphic">
          <ac:chgData name="Marie Tatiana Forconi" userId="65a3a94a7c6d30ab" providerId="LiveId" clId="{CDB90E73-468F-420F-9EC1-E62673DFAC54}" dt="2025-07-15T14:08:35.842" v="262"/>
          <ac:graphicFrameMkLst>
            <pc:docMk/>
            <pc:sldMk cId="4289674942" sldId="2621"/>
            <ac:graphicFrameMk id="5" creationId="{F75814CC-86DA-8ABD-F761-35D4F7D63D45}"/>
          </ac:graphicFrameMkLst>
        </pc:graphicFrameChg>
        <pc:graphicFrameChg chg="mod">
          <ac:chgData name="Marie Tatiana Forconi" userId="65a3a94a7c6d30ab" providerId="LiveId" clId="{CDB90E73-468F-420F-9EC1-E62673DFAC54}" dt="2025-07-15T14:04:26.770" v="173" actId="1076"/>
          <ac:graphicFrameMkLst>
            <pc:docMk/>
            <pc:sldMk cId="4289674942" sldId="2621"/>
            <ac:graphicFrameMk id="16" creationId="{802F91EF-BC95-2B07-E8F4-88DDA522CE14}"/>
          </ac:graphicFrameMkLst>
        </pc:graphicFrameChg>
      </pc:sldChg>
    </pc:docChg>
  </pc:docChgLst>
  <pc:docChgLst>
    <pc:chgData name="Marie Tatiana Forconi" userId="65a3a94a7c6d30ab" providerId="LiveId" clId="{8430D248-747A-4317-A88B-706A74C34106}"/>
    <pc:docChg chg="custSel addSld modSld modSection">
      <pc:chgData name="Marie Tatiana Forconi" userId="65a3a94a7c6d30ab" providerId="LiveId" clId="{8430D248-747A-4317-A88B-706A74C34106}" dt="2025-07-10T12:32:45.739" v="5935" actId="20577"/>
      <pc:docMkLst>
        <pc:docMk/>
      </pc:docMkLst>
      <pc:sldChg chg="addSp delSp modSp mod">
        <pc:chgData name="Marie Tatiana Forconi" userId="65a3a94a7c6d30ab" providerId="LiveId" clId="{8430D248-747A-4317-A88B-706A74C34106}" dt="2025-07-10T11:36:41.512" v="2745"/>
        <pc:sldMkLst>
          <pc:docMk/>
          <pc:sldMk cId="3806192917" sldId="2562"/>
        </pc:sldMkLst>
        <pc:picChg chg="add mod">
          <ac:chgData name="Marie Tatiana Forconi" userId="65a3a94a7c6d30ab" providerId="LiveId" clId="{8430D248-747A-4317-A88B-706A74C34106}" dt="2025-07-10T11:12:29.373" v="1567"/>
          <ac:picMkLst>
            <pc:docMk/>
            <pc:sldMk cId="3806192917" sldId="2562"/>
            <ac:picMk id="6" creationId="{35606F9C-2E3E-73CD-0195-366A8D8C9204}"/>
          </ac:picMkLst>
        </pc:picChg>
      </pc:sldChg>
      <pc:sldChg chg="addSp delSp modSp mod">
        <pc:chgData name="Marie Tatiana Forconi" userId="65a3a94a7c6d30ab" providerId="LiveId" clId="{8430D248-747A-4317-A88B-706A74C34106}" dt="2025-07-10T11:36:43.533" v="2746"/>
        <pc:sldMkLst>
          <pc:docMk/>
          <pc:sldMk cId="2382965387" sldId="2565"/>
        </pc:sldMkLst>
        <pc:spChg chg="mod">
          <ac:chgData name="Marie Tatiana Forconi" userId="65a3a94a7c6d30ab" providerId="LiveId" clId="{8430D248-747A-4317-A88B-706A74C34106}" dt="2025-07-10T11:16:01.011" v="1971" actId="20577"/>
          <ac:spMkLst>
            <pc:docMk/>
            <pc:sldMk cId="2382965387" sldId="2565"/>
            <ac:spMk id="13" creationId="{382B31F9-4A5F-3E0E-ED43-281B970D12D8}"/>
          </ac:spMkLst>
        </pc:spChg>
        <pc:graphicFrameChg chg="mod modGraphic">
          <ac:chgData name="Marie Tatiana Forconi" userId="65a3a94a7c6d30ab" providerId="LiveId" clId="{8430D248-747A-4317-A88B-706A74C34106}" dt="2025-07-10T11:21:41.290" v="2200" actId="20577"/>
          <ac:graphicFrameMkLst>
            <pc:docMk/>
            <pc:sldMk cId="2382965387" sldId="2565"/>
            <ac:graphicFrameMk id="16" creationId="{1350DCE2-0BDA-42EF-9FE6-BF3C10D0E255}"/>
          </ac:graphicFrameMkLst>
        </pc:graphicFrameChg>
        <pc:picChg chg="add mod">
          <ac:chgData name="Marie Tatiana Forconi" userId="65a3a94a7c6d30ab" providerId="LiveId" clId="{8430D248-747A-4317-A88B-706A74C34106}" dt="2025-07-10T11:12:35.379" v="1569"/>
          <ac:picMkLst>
            <pc:docMk/>
            <pc:sldMk cId="2382965387" sldId="2565"/>
            <ac:picMk id="19" creationId="{5358F7D6-0B5A-7798-097D-3D6BB3032780}"/>
          </ac:picMkLst>
        </pc:picChg>
      </pc:sldChg>
      <pc:sldChg chg="addSp delSp modSp mod">
        <pc:chgData name="Marie Tatiana Forconi" userId="65a3a94a7c6d30ab" providerId="LiveId" clId="{8430D248-747A-4317-A88B-706A74C34106}" dt="2025-07-10T11:12:21.554" v="1563"/>
        <pc:sldMkLst>
          <pc:docMk/>
          <pc:sldMk cId="3079279994" sldId="2584"/>
        </pc:sldMkLst>
        <pc:spChg chg="add mod">
          <ac:chgData name="Marie Tatiana Forconi" userId="65a3a94a7c6d30ab" providerId="LiveId" clId="{8430D248-747A-4317-A88B-706A74C34106}" dt="2025-07-10T10:47:25.860" v="1493" actId="1076"/>
          <ac:spMkLst>
            <pc:docMk/>
            <pc:sldMk cId="3079279994" sldId="2584"/>
            <ac:spMk id="6" creationId="{5E2ADA53-C2A2-D0DE-32D6-B2701B2D0437}"/>
          </ac:spMkLst>
        </pc:spChg>
        <pc:spChg chg="add mod">
          <ac:chgData name="Marie Tatiana Forconi" userId="65a3a94a7c6d30ab" providerId="LiveId" clId="{8430D248-747A-4317-A88B-706A74C34106}" dt="2025-07-10T10:47:44.484" v="1533" actId="207"/>
          <ac:spMkLst>
            <pc:docMk/>
            <pc:sldMk cId="3079279994" sldId="2584"/>
            <ac:spMk id="8" creationId="{CDF41941-2317-CC7E-B793-B595340BC67D}"/>
          </ac:spMkLst>
        </pc:spChg>
        <pc:picChg chg="add mod">
          <ac:chgData name="Marie Tatiana Forconi" userId="65a3a94a7c6d30ab" providerId="LiveId" clId="{8430D248-747A-4317-A88B-706A74C34106}" dt="2025-07-10T11:12:21.554" v="1563"/>
          <ac:picMkLst>
            <pc:docMk/>
            <pc:sldMk cId="3079279994" sldId="2584"/>
            <ac:picMk id="10" creationId="{F03A6F5F-052D-C174-D06D-1DA233B51C9C}"/>
          </ac:picMkLst>
        </pc:picChg>
      </pc:sldChg>
      <pc:sldChg chg="addSp delSp modSp mod">
        <pc:chgData name="Marie Tatiana Forconi" userId="65a3a94a7c6d30ab" providerId="LiveId" clId="{8430D248-747A-4317-A88B-706A74C34106}" dt="2025-07-10T11:36:40.041" v="2744"/>
        <pc:sldMkLst>
          <pc:docMk/>
          <pc:sldMk cId="906631256" sldId="2585"/>
        </pc:sldMkLst>
        <pc:spChg chg="add mod">
          <ac:chgData name="Marie Tatiana Forconi" userId="65a3a94a7c6d30ab" providerId="LiveId" clId="{8430D248-747A-4317-A88B-706A74C34106}" dt="2025-07-10T11:36:40.041" v="2744"/>
          <ac:spMkLst>
            <pc:docMk/>
            <pc:sldMk cId="906631256" sldId="2585"/>
            <ac:spMk id="12" creationId="{9592471C-87EE-A488-1E62-8340802D14AC}"/>
          </ac:spMkLst>
        </pc:spChg>
        <pc:picChg chg="add mod">
          <ac:chgData name="Marie Tatiana Forconi" userId="65a3a94a7c6d30ab" providerId="LiveId" clId="{8430D248-747A-4317-A88B-706A74C34106}" dt="2025-07-10T11:12:25.710" v="1565"/>
          <ac:picMkLst>
            <pc:docMk/>
            <pc:sldMk cId="906631256" sldId="2585"/>
            <ac:picMk id="11" creationId="{7D4BBA53-698B-9F0A-9753-3ADAC09C2A40}"/>
          </ac:picMkLst>
        </pc:picChg>
      </pc:sldChg>
      <pc:sldChg chg="addSp modSp mod">
        <pc:chgData name="Marie Tatiana Forconi" userId="65a3a94a7c6d30ab" providerId="LiveId" clId="{8430D248-747A-4317-A88B-706A74C34106}" dt="2025-07-10T12:32:45.739" v="5935" actId="20577"/>
        <pc:sldMkLst>
          <pc:docMk/>
          <pc:sldMk cId="2508068209" sldId="2597"/>
        </pc:sldMkLst>
        <pc:spChg chg="mod">
          <ac:chgData name="Marie Tatiana Forconi" userId="65a3a94a7c6d30ab" providerId="LiveId" clId="{8430D248-747A-4317-A88B-706A74C34106}" dt="2025-07-10T12:12:59.484" v="4994" actId="20577"/>
          <ac:spMkLst>
            <pc:docMk/>
            <pc:sldMk cId="2508068209" sldId="2597"/>
            <ac:spMk id="2" creationId="{A564A193-7C78-E426-7992-61089AD7224A}"/>
          </ac:spMkLst>
        </pc:spChg>
        <pc:spChg chg="mod">
          <ac:chgData name="Marie Tatiana Forconi" userId="65a3a94a7c6d30ab" providerId="LiveId" clId="{8430D248-747A-4317-A88B-706A74C34106}" dt="2025-07-10T12:32:45.739" v="5935" actId="20577"/>
          <ac:spMkLst>
            <pc:docMk/>
            <pc:sldMk cId="2508068209" sldId="2597"/>
            <ac:spMk id="3" creationId="{F635FB7A-E379-639E-1B45-003E68D6B20D}"/>
          </ac:spMkLst>
        </pc:spChg>
        <pc:picChg chg="add mod">
          <ac:chgData name="Marie Tatiana Forconi" userId="65a3a94a7c6d30ab" providerId="LiveId" clId="{8430D248-747A-4317-A88B-706A74C34106}" dt="2025-07-10T11:12:09.377" v="1560"/>
          <ac:picMkLst>
            <pc:docMk/>
            <pc:sldMk cId="2508068209" sldId="2597"/>
            <ac:picMk id="5" creationId="{BA256C72-6FCA-C201-7A2F-C25871DF0C0E}"/>
          </ac:picMkLst>
        </pc:picChg>
      </pc:sldChg>
      <pc:sldChg chg="addSp modSp">
        <pc:chgData name="Marie Tatiana Forconi" userId="65a3a94a7c6d30ab" providerId="LiveId" clId="{8430D248-747A-4317-A88B-706A74C34106}" dt="2025-07-10T11:37:03.068" v="2751"/>
        <pc:sldMkLst>
          <pc:docMk/>
          <pc:sldMk cId="815239959" sldId="2598"/>
        </pc:sldMkLst>
        <pc:spChg chg="add mod">
          <ac:chgData name="Marie Tatiana Forconi" userId="65a3a94a7c6d30ab" providerId="LiveId" clId="{8430D248-747A-4317-A88B-706A74C34106}" dt="2025-07-10T11:37:03.068" v="2751"/>
          <ac:spMkLst>
            <pc:docMk/>
            <pc:sldMk cId="815239959" sldId="2598"/>
            <ac:spMk id="23" creationId="{53A6E9C7-B10B-06C4-F6AB-C3540CC32210}"/>
          </ac:spMkLst>
        </pc:spChg>
        <pc:picChg chg="add mod">
          <ac:chgData name="Marie Tatiana Forconi" userId="65a3a94a7c6d30ab" providerId="LiveId" clId="{8430D248-747A-4317-A88B-706A74C34106}" dt="2025-07-10T11:12:11.367" v="1561"/>
          <ac:picMkLst>
            <pc:docMk/>
            <pc:sldMk cId="815239959" sldId="2598"/>
            <ac:picMk id="22" creationId="{B60A6F90-C243-6F87-3530-F200E1AA1121}"/>
          </ac:picMkLst>
        </pc:picChg>
      </pc:sldChg>
      <pc:sldChg chg="addSp modSp">
        <pc:chgData name="Marie Tatiana Forconi" userId="65a3a94a7c6d30ab" providerId="LiveId" clId="{8430D248-747A-4317-A88B-706A74C34106}" dt="2025-07-10T11:12:04.818" v="1558"/>
        <pc:sldMkLst>
          <pc:docMk/>
          <pc:sldMk cId="4262721075" sldId="2599"/>
        </pc:sldMkLst>
        <pc:picChg chg="add mod">
          <ac:chgData name="Marie Tatiana Forconi" userId="65a3a94a7c6d30ab" providerId="LiveId" clId="{8430D248-747A-4317-A88B-706A74C34106}" dt="2025-07-10T11:12:04.818" v="1558"/>
          <ac:picMkLst>
            <pc:docMk/>
            <pc:sldMk cId="4262721075" sldId="2599"/>
            <ac:picMk id="3" creationId="{AF524DDC-8B8D-E5F9-616E-461859BDF65D}"/>
          </ac:picMkLst>
        </pc:picChg>
      </pc:sldChg>
      <pc:sldChg chg="addSp modSp">
        <pc:chgData name="Marie Tatiana Forconi" userId="65a3a94a7c6d30ab" providerId="LiveId" clId="{8430D248-747A-4317-A88B-706A74C34106}" dt="2025-07-10T11:12:06.369" v="1559"/>
        <pc:sldMkLst>
          <pc:docMk/>
          <pc:sldMk cId="2982626167" sldId="2600"/>
        </pc:sldMkLst>
        <pc:picChg chg="add mod">
          <ac:chgData name="Marie Tatiana Forconi" userId="65a3a94a7c6d30ab" providerId="LiveId" clId="{8430D248-747A-4317-A88B-706A74C34106}" dt="2025-07-10T11:12:06.369" v="1559"/>
          <ac:picMkLst>
            <pc:docMk/>
            <pc:sldMk cId="2982626167" sldId="2600"/>
            <ac:picMk id="5" creationId="{7B9FE1C2-364D-88CB-5814-895605C0A890}"/>
          </ac:picMkLst>
        </pc:picChg>
      </pc:sldChg>
      <pc:sldChg chg="addSp modSp mod">
        <pc:chgData name="Marie Tatiana Forconi" userId="65a3a94a7c6d30ab" providerId="LiveId" clId="{8430D248-747A-4317-A88B-706A74C34106}" dt="2025-07-10T11:11:58.906" v="1557" actId="1036"/>
        <pc:sldMkLst>
          <pc:docMk/>
          <pc:sldMk cId="849928516" sldId="2601"/>
        </pc:sldMkLst>
        <pc:picChg chg="add mod">
          <ac:chgData name="Marie Tatiana Forconi" userId="65a3a94a7c6d30ab" providerId="LiveId" clId="{8430D248-747A-4317-A88B-706A74C34106}" dt="2025-07-10T11:11:58.906" v="1557" actId="1036"/>
          <ac:picMkLst>
            <pc:docMk/>
            <pc:sldMk cId="849928516" sldId="2601"/>
            <ac:picMk id="2" creationId="{84E66FC9-DEAE-3892-A347-DCD389FB13C4}"/>
          </ac:picMkLst>
        </pc:picChg>
      </pc:sldChg>
      <pc:sldChg chg="addSp delSp modSp mod">
        <pc:chgData name="Marie Tatiana Forconi" userId="65a3a94a7c6d30ab" providerId="LiveId" clId="{8430D248-747A-4317-A88B-706A74C34106}" dt="2025-07-10T11:12:49.442" v="1577"/>
        <pc:sldMkLst>
          <pc:docMk/>
          <pc:sldMk cId="3002504981" sldId="2602"/>
        </pc:sldMkLst>
        <pc:spChg chg="mod">
          <ac:chgData name="Marie Tatiana Forconi" userId="65a3a94a7c6d30ab" providerId="LiveId" clId="{8430D248-747A-4317-A88B-706A74C34106}" dt="2025-07-10T10:32:29.498" v="316" actId="20577"/>
          <ac:spMkLst>
            <pc:docMk/>
            <pc:sldMk cId="3002504981" sldId="2602"/>
            <ac:spMk id="13" creationId="{F712BC63-B1C4-F3DF-DA93-D7B3CF459F0E}"/>
          </ac:spMkLst>
        </pc:spChg>
        <pc:picChg chg="add mod">
          <ac:chgData name="Marie Tatiana Forconi" userId="65a3a94a7c6d30ab" providerId="LiveId" clId="{8430D248-747A-4317-A88B-706A74C34106}" dt="2025-07-10T11:12:49.442" v="1577"/>
          <ac:picMkLst>
            <pc:docMk/>
            <pc:sldMk cId="3002504981" sldId="2602"/>
            <ac:picMk id="3" creationId="{CC601138-ABEE-C6CE-C985-4341AEAB74F6}"/>
          </ac:picMkLst>
        </pc:picChg>
      </pc:sldChg>
      <pc:sldChg chg="addSp delSp modSp add mod">
        <pc:chgData name="Marie Tatiana Forconi" userId="65a3a94a7c6d30ab" providerId="LiveId" clId="{8430D248-747A-4317-A88B-706A74C34106}" dt="2025-07-10T11:12:45.804" v="1575"/>
        <pc:sldMkLst>
          <pc:docMk/>
          <pc:sldMk cId="3656226344" sldId="2603"/>
        </pc:sldMkLst>
        <pc:spChg chg="mod">
          <ac:chgData name="Marie Tatiana Forconi" userId="65a3a94a7c6d30ab" providerId="LiveId" clId="{8430D248-747A-4317-A88B-706A74C34106}" dt="2025-07-10T10:32:33.274" v="317" actId="20577"/>
          <ac:spMkLst>
            <pc:docMk/>
            <pc:sldMk cId="3656226344" sldId="2603"/>
            <ac:spMk id="13" creationId="{585C2EF5-DB58-A522-FF10-47DAC48C2E4D}"/>
          </ac:spMkLst>
        </pc:spChg>
        <pc:graphicFrameChg chg="modGraphic">
          <ac:chgData name="Marie Tatiana Forconi" userId="65a3a94a7c6d30ab" providerId="LiveId" clId="{8430D248-747A-4317-A88B-706A74C34106}" dt="2025-07-10T10:33:25.912" v="327" actId="20577"/>
          <ac:graphicFrameMkLst>
            <pc:docMk/>
            <pc:sldMk cId="3656226344" sldId="2603"/>
            <ac:graphicFrameMk id="16" creationId="{1DFD6C2E-CCA3-2283-CD3C-59CCF4998922}"/>
          </ac:graphicFrameMkLst>
        </pc:graphicFrameChg>
        <pc:picChg chg="add mod">
          <ac:chgData name="Marie Tatiana Forconi" userId="65a3a94a7c6d30ab" providerId="LiveId" clId="{8430D248-747A-4317-A88B-706A74C34106}" dt="2025-07-10T11:12:45.804" v="1575"/>
          <ac:picMkLst>
            <pc:docMk/>
            <pc:sldMk cId="3656226344" sldId="2603"/>
            <ac:picMk id="3" creationId="{A32F419A-0049-E1D1-24EA-7C40D1911697}"/>
          </ac:picMkLst>
        </pc:picChg>
      </pc:sldChg>
      <pc:sldChg chg="addSp delSp modSp add mod">
        <pc:chgData name="Marie Tatiana Forconi" userId="65a3a94a7c6d30ab" providerId="LiveId" clId="{8430D248-747A-4317-A88B-706A74C34106}" dt="2025-07-10T12:15:39.818" v="5160"/>
        <pc:sldMkLst>
          <pc:docMk/>
          <pc:sldMk cId="1836384146" sldId="2604"/>
        </pc:sldMkLst>
        <pc:graphicFrameChg chg="mod">
          <ac:chgData name="Marie Tatiana Forconi" userId="65a3a94a7c6d30ab" providerId="LiveId" clId="{8430D248-747A-4317-A88B-706A74C34106}" dt="2025-07-10T12:15:39.818" v="5160"/>
          <ac:graphicFrameMkLst>
            <pc:docMk/>
            <pc:sldMk cId="1836384146" sldId="2604"/>
            <ac:graphicFrameMk id="16" creationId="{B034165F-B993-4E8F-DF6B-BE8BB80E58E0}"/>
          </ac:graphicFrameMkLst>
        </pc:graphicFrameChg>
        <pc:picChg chg="add mod">
          <ac:chgData name="Marie Tatiana Forconi" userId="65a3a94a7c6d30ab" providerId="LiveId" clId="{8430D248-747A-4317-A88B-706A74C34106}" dt="2025-07-10T11:12:42.043" v="1573"/>
          <ac:picMkLst>
            <pc:docMk/>
            <pc:sldMk cId="1836384146" sldId="2604"/>
            <ac:picMk id="3" creationId="{7FD427E5-B39D-2A9E-7EA6-0D22A6EF26A9}"/>
          </ac:picMkLst>
        </pc:picChg>
      </pc:sldChg>
      <pc:sldChg chg="addSp delSp modSp add mod">
        <pc:chgData name="Marie Tatiana Forconi" userId="65a3a94a7c6d30ab" providerId="LiveId" clId="{8430D248-747A-4317-A88B-706A74C34106}" dt="2025-07-10T11:12:38.772" v="1571"/>
        <pc:sldMkLst>
          <pc:docMk/>
          <pc:sldMk cId="1238434271" sldId="2605"/>
        </pc:sldMkLst>
        <pc:picChg chg="add mod">
          <ac:chgData name="Marie Tatiana Forconi" userId="65a3a94a7c6d30ab" providerId="LiveId" clId="{8430D248-747A-4317-A88B-706A74C34106}" dt="2025-07-10T11:12:38.772" v="1571"/>
          <ac:picMkLst>
            <pc:docMk/>
            <pc:sldMk cId="1238434271" sldId="2605"/>
            <ac:picMk id="3" creationId="{67DF2A32-0667-4FF6-D7AF-13F8FE84EFF2}"/>
          </ac:picMkLst>
        </pc:picChg>
      </pc:sldChg>
      <pc:sldChg chg="addSp modSp add mod">
        <pc:chgData name="Marie Tatiana Forconi" userId="65a3a94a7c6d30ab" providerId="LiveId" clId="{8430D248-747A-4317-A88B-706A74C34106}" dt="2025-07-10T11:36:45.151" v="2747"/>
        <pc:sldMkLst>
          <pc:docMk/>
          <pc:sldMk cId="4221105822" sldId="2606"/>
        </pc:sldMkLst>
        <pc:spChg chg="mod">
          <ac:chgData name="Marie Tatiana Forconi" userId="65a3a94a7c6d30ab" providerId="LiveId" clId="{8430D248-747A-4317-A88B-706A74C34106}" dt="2025-07-10T11:22:01.482" v="2202" actId="20577"/>
          <ac:spMkLst>
            <pc:docMk/>
            <pc:sldMk cId="4221105822" sldId="2606"/>
            <ac:spMk id="13" creationId="{840392F2-E5B7-6C67-2791-2FCF0E7C8B2E}"/>
          </ac:spMkLst>
        </pc:spChg>
        <pc:graphicFrameChg chg="mod modGraphic">
          <ac:chgData name="Marie Tatiana Forconi" userId="65a3a94a7c6d30ab" providerId="LiveId" clId="{8430D248-747A-4317-A88B-706A74C34106}" dt="2025-07-10T11:33:58.386" v="2740" actId="1076"/>
          <ac:graphicFrameMkLst>
            <pc:docMk/>
            <pc:sldMk cId="4221105822" sldId="2606"/>
            <ac:graphicFrameMk id="16" creationId="{20123744-5FAA-6EF4-C4BE-F27E889F26A6}"/>
          </ac:graphicFrameMkLst>
        </pc:graphicFrameChg>
      </pc:sldChg>
      <pc:sldChg chg="addSp modSp add mod">
        <pc:chgData name="Marie Tatiana Forconi" userId="65a3a94a7c6d30ab" providerId="LiveId" clId="{8430D248-747A-4317-A88B-706A74C34106}" dt="2025-07-10T11:36:47.275" v="2748"/>
        <pc:sldMkLst>
          <pc:docMk/>
          <pc:sldMk cId="682164678" sldId="2607"/>
        </pc:sldMkLst>
        <pc:spChg chg="mod">
          <ac:chgData name="Marie Tatiana Forconi" userId="65a3a94a7c6d30ab" providerId="LiveId" clId="{8430D248-747A-4317-A88B-706A74C34106}" dt="2025-07-10T11:27:49.109" v="2352" actId="20577"/>
          <ac:spMkLst>
            <pc:docMk/>
            <pc:sldMk cId="682164678" sldId="2607"/>
            <ac:spMk id="13" creationId="{D1B85607-B9AD-C067-5CD6-F6E08E9FEEB4}"/>
          </ac:spMkLst>
        </pc:spChg>
        <pc:spChg chg="mod">
          <ac:chgData name="Marie Tatiana Forconi" userId="65a3a94a7c6d30ab" providerId="LiveId" clId="{8430D248-747A-4317-A88B-706A74C34106}" dt="2025-07-10T11:33:49.867" v="2738" actId="1076"/>
          <ac:spMkLst>
            <pc:docMk/>
            <pc:sldMk cId="682164678" sldId="2607"/>
            <ac:spMk id="15" creationId="{B201AE28-4BB8-6938-F3C1-2C22515C5194}"/>
          </ac:spMkLst>
        </pc:spChg>
        <pc:graphicFrameChg chg="mod modGraphic">
          <ac:chgData name="Marie Tatiana Forconi" userId="65a3a94a7c6d30ab" providerId="LiveId" clId="{8430D248-747A-4317-A88B-706A74C34106}" dt="2025-07-10T11:33:44.993" v="2737" actId="1076"/>
          <ac:graphicFrameMkLst>
            <pc:docMk/>
            <pc:sldMk cId="682164678" sldId="2607"/>
            <ac:graphicFrameMk id="16" creationId="{269A3450-9C50-1EE6-45E3-EFF1A8C61B78}"/>
          </ac:graphicFrameMkLst>
        </pc:graphicFrameChg>
      </pc:sldChg>
      <pc:sldChg chg="addSp modSp add mod">
        <pc:chgData name="Marie Tatiana Forconi" userId="65a3a94a7c6d30ab" providerId="LiveId" clId="{8430D248-747A-4317-A88B-706A74C34106}" dt="2025-07-10T11:36:48.123" v="2749"/>
        <pc:sldMkLst>
          <pc:docMk/>
          <pc:sldMk cId="2215217764" sldId="2608"/>
        </pc:sldMkLst>
        <pc:spChg chg="mod">
          <ac:chgData name="Marie Tatiana Forconi" userId="65a3a94a7c6d30ab" providerId="LiveId" clId="{8430D248-747A-4317-A88B-706A74C34106}" dt="2025-07-10T11:31:00.695" v="2509" actId="20577"/>
          <ac:spMkLst>
            <pc:docMk/>
            <pc:sldMk cId="2215217764" sldId="2608"/>
            <ac:spMk id="13" creationId="{8AA85D55-E400-AF67-7713-8B8FFA3AE4BF}"/>
          </ac:spMkLst>
        </pc:spChg>
        <pc:graphicFrameChg chg="mod modGraphic">
          <ac:chgData name="Marie Tatiana Forconi" userId="65a3a94a7c6d30ab" providerId="LiveId" clId="{8430D248-747A-4317-A88B-706A74C34106}" dt="2025-07-10T11:33:25.282" v="2735" actId="20577"/>
          <ac:graphicFrameMkLst>
            <pc:docMk/>
            <pc:sldMk cId="2215217764" sldId="2608"/>
            <ac:graphicFrameMk id="16" creationId="{2AD01FD6-D633-0C32-E698-02540D77ABFF}"/>
          </ac:graphicFrameMkLst>
        </pc:graphicFrameChg>
      </pc:sldChg>
      <pc:sldChg chg="addSp modSp add mod">
        <pc:chgData name="Marie Tatiana Forconi" userId="65a3a94a7c6d30ab" providerId="LiveId" clId="{8430D248-747A-4317-A88B-706A74C34106}" dt="2025-07-10T11:52:14.014" v="3974"/>
        <pc:sldMkLst>
          <pc:docMk/>
          <pc:sldMk cId="125965862" sldId="2609"/>
        </pc:sldMkLst>
        <pc:spChg chg="mod">
          <ac:chgData name="Marie Tatiana Forconi" userId="65a3a94a7c6d30ab" providerId="LiveId" clId="{8430D248-747A-4317-A88B-706A74C34106}" dt="2025-07-10T11:31:16.233" v="2512" actId="20577"/>
          <ac:spMkLst>
            <pc:docMk/>
            <pc:sldMk cId="125965862" sldId="2609"/>
            <ac:spMk id="13" creationId="{138F60D2-017A-D12C-1117-1228E708B415}"/>
          </ac:spMkLst>
        </pc:spChg>
        <pc:spChg chg="mod">
          <ac:chgData name="Marie Tatiana Forconi" userId="65a3a94a7c6d30ab" providerId="LiveId" clId="{8430D248-747A-4317-A88B-706A74C34106}" dt="2025-07-10T11:51:58.410" v="3946" actId="1076"/>
          <ac:spMkLst>
            <pc:docMk/>
            <pc:sldMk cId="125965862" sldId="2609"/>
            <ac:spMk id="15" creationId="{7B6486C6-970A-0C98-E8C9-5AFE415D178F}"/>
          </ac:spMkLst>
        </pc:spChg>
        <pc:graphicFrameChg chg="mod modGraphic">
          <ac:chgData name="Marie Tatiana Forconi" userId="65a3a94a7c6d30ab" providerId="LiveId" clId="{8430D248-747A-4317-A88B-706A74C34106}" dt="2025-07-10T11:52:14.014" v="3974"/>
          <ac:graphicFrameMkLst>
            <pc:docMk/>
            <pc:sldMk cId="125965862" sldId="2609"/>
            <ac:graphicFrameMk id="16" creationId="{ED678A5A-255A-334C-F846-6EFACA1C5F3F}"/>
          </ac:graphicFrameMkLst>
        </pc:graphicFrameChg>
      </pc:sldChg>
      <pc:sldChg chg="addSp delSp modSp add mod setBg delDesignElem">
        <pc:chgData name="Marie Tatiana Forconi" userId="65a3a94a7c6d30ab" providerId="LiveId" clId="{8430D248-747A-4317-A88B-706A74C34106}" dt="2025-07-10T11:58:37.282" v="4279" actId="14100"/>
        <pc:sldMkLst>
          <pc:docMk/>
          <pc:sldMk cId="1206880974" sldId="2610"/>
        </pc:sldMkLst>
      </pc:sldChg>
      <pc:sldChg chg="addSp delSp modSp add mod setBg delDesignElem">
        <pc:chgData name="Marie Tatiana Forconi" userId="65a3a94a7c6d30ab" providerId="LiveId" clId="{8430D248-747A-4317-A88B-706A74C34106}" dt="2025-07-10T11:59:48.738" v="4334" actId="208"/>
        <pc:sldMkLst>
          <pc:docMk/>
          <pc:sldMk cId="345277414" sldId="2611"/>
        </pc:sldMkLst>
      </pc:sldChg>
      <pc:sldChg chg="addSp delSp modSp add mod setBg delDesignElem">
        <pc:chgData name="Marie Tatiana Forconi" userId="65a3a94a7c6d30ab" providerId="LiveId" clId="{8430D248-747A-4317-A88B-706A74C34106}" dt="2025-07-10T12:00:35.772" v="4375" actId="208"/>
        <pc:sldMkLst>
          <pc:docMk/>
          <pc:sldMk cId="3799486323" sldId="2612"/>
        </pc:sldMkLst>
      </pc:sldChg>
      <pc:sldChg chg="addSp delSp modSp add mod setBg delDesignElem">
        <pc:chgData name="Marie Tatiana Forconi" userId="65a3a94a7c6d30ab" providerId="LiveId" clId="{8430D248-747A-4317-A88B-706A74C34106}" dt="2025-07-10T12:02:04.602" v="4535" actId="208"/>
        <pc:sldMkLst>
          <pc:docMk/>
          <pc:sldMk cId="3606772695" sldId="2613"/>
        </pc:sldMkLst>
      </pc:sldChg>
      <pc:sldChg chg="addSp delSp modSp add mod setBg delDesignElem">
        <pc:chgData name="Marie Tatiana Forconi" userId="65a3a94a7c6d30ab" providerId="LiveId" clId="{8430D248-747A-4317-A88B-706A74C34106}" dt="2025-07-10T12:06:59.102" v="4875" actId="208"/>
        <pc:sldMkLst>
          <pc:docMk/>
          <pc:sldMk cId="524573968" sldId="2614"/>
        </pc:sldMkLst>
      </pc:sldChg>
      <pc:sldChg chg="addSp delSp modSp add mod setBg delDesignElem">
        <pc:chgData name="Marie Tatiana Forconi" userId="65a3a94a7c6d30ab" providerId="LiveId" clId="{8430D248-747A-4317-A88B-706A74C34106}" dt="2025-07-10T12:11:13.549" v="4992" actId="208"/>
        <pc:sldMkLst>
          <pc:docMk/>
          <pc:sldMk cId="3633684550" sldId="2615"/>
        </pc:sldMkLst>
      </pc:sldChg>
      <pc:sldChg chg="addSp delSp modSp add mod setBg delDesignElem">
        <pc:chgData name="Marie Tatiana Forconi" userId="65a3a94a7c6d30ab" providerId="LiveId" clId="{8430D248-747A-4317-A88B-706A74C34106}" dt="2025-07-10T12:15:16.696" v="5158" actId="20577"/>
        <pc:sldMkLst>
          <pc:docMk/>
          <pc:sldMk cId="2465292737" sldId="2616"/>
        </pc:sldMkLst>
      </pc:sldChg>
      <pc:sldChg chg="addSp delSp modSp add mod setBg delDesignElem">
        <pc:chgData name="Marie Tatiana Forconi" userId="65a3a94a7c6d30ab" providerId="LiveId" clId="{8430D248-747A-4317-A88B-706A74C34106}" dt="2025-07-10T12:16:18.894" v="5191" actId="208"/>
        <pc:sldMkLst>
          <pc:docMk/>
          <pc:sldMk cId="3366200072" sldId="2617"/>
        </pc:sldMkLst>
      </pc:sldChg>
      <pc:sldChg chg="addSp delSp modSp add mod setBg delDesignElem">
        <pc:chgData name="Marie Tatiana Forconi" userId="65a3a94a7c6d30ab" providerId="LiveId" clId="{8430D248-747A-4317-A88B-706A74C34106}" dt="2025-07-10T12:20:40.462" v="5556" actId="6549"/>
        <pc:sldMkLst>
          <pc:docMk/>
          <pc:sldMk cId="3556906983" sldId="2618"/>
        </pc:sldMkLst>
      </pc:sldChg>
      <pc:sldChg chg="addSp delSp modSp add mod setBg delDesignElem">
        <pc:chgData name="Marie Tatiana Forconi" userId="65a3a94a7c6d30ab" providerId="LiveId" clId="{8430D248-747A-4317-A88B-706A74C34106}" dt="2025-07-10T12:23:56.601" v="5701" actId="208"/>
        <pc:sldMkLst>
          <pc:docMk/>
          <pc:sldMk cId="3652868757" sldId="2619"/>
        </pc:sldMkLst>
      </pc:sldChg>
      <pc:sldChg chg="addSp delSp modSp add mod setBg delDesignElem">
        <pc:chgData name="Marie Tatiana Forconi" userId="65a3a94a7c6d30ab" providerId="LiveId" clId="{8430D248-747A-4317-A88B-706A74C34106}" dt="2025-07-10T12:25:23.002" v="5832" actId="208"/>
        <pc:sldMkLst>
          <pc:docMk/>
          <pc:sldMk cId="1392812070" sldId="2620"/>
        </pc:sldMkLst>
      </pc:sldChg>
      <pc:sldChg chg="addSp delSp modSp add mod setBg delDesignElem">
        <pc:chgData name="Marie Tatiana Forconi" userId="65a3a94a7c6d30ab" providerId="LiveId" clId="{8430D248-747A-4317-A88B-706A74C34106}" dt="2025-07-10T12:28:09.034" v="5933" actId="1076"/>
        <pc:sldMkLst>
          <pc:docMk/>
          <pc:sldMk cId="2462414041" sldId="2621"/>
        </pc:sldMkLst>
      </pc:sldChg>
    </pc:docChg>
  </pc:docChgLst>
  <pc:docChgLst>
    <pc:chgData name="Marie Tatiana Forconi" userId="65a3a94a7c6d30ab" providerId="LiveId" clId="{409419D0-1EA5-4CD9-88D6-CD9FD947B87C}"/>
    <pc:docChg chg="undo custSel addSld modSld sldOrd">
      <pc:chgData name="Marie Tatiana Forconi" userId="65a3a94a7c6d30ab" providerId="LiveId" clId="{409419D0-1EA5-4CD9-88D6-CD9FD947B87C}" dt="2025-07-15T05:39:26.994" v="3539" actId="20577"/>
      <pc:docMkLst>
        <pc:docMk/>
      </pc:docMkLst>
      <pc:sldChg chg="addSp delSp modSp mod">
        <pc:chgData name="Marie Tatiana Forconi" userId="65a3a94a7c6d30ab" providerId="LiveId" clId="{409419D0-1EA5-4CD9-88D6-CD9FD947B87C}" dt="2025-07-13T15:56:41.276" v="351" actId="20577"/>
        <pc:sldMkLst>
          <pc:docMk/>
          <pc:sldMk cId="2382965387" sldId="2565"/>
        </pc:sldMkLst>
        <pc:spChg chg="add mod">
          <ac:chgData name="Marie Tatiana Forconi" userId="65a3a94a7c6d30ab" providerId="LiveId" clId="{409419D0-1EA5-4CD9-88D6-CD9FD947B87C}" dt="2025-07-13T15:52:41.433" v="189"/>
          <ac:spMkLst>
            <pc:docMk/>
            <pc:sldMk cId="2382965387" sldId="2565"/>
            <ac:spMk id="4" creationId="{CF04DC14-A681-D3B0-A1F6-7F4DD272C61A}"/>
          </ac:spMkLst>
        </pc:spChg>
        <pc:spChg chg="add mod">
          <ac:chgData name="Marie Tatiana Forconi" userId="65a3a94a7c6d30ab" providerId="LiveId" clId="{409419D0-1EA5-4CD9-88D6-CD9FD947B87C}" dt="2025-07-13T15:56:41.276" v="351" actId="20577"/>
          <ac:spMkLst>
            <pc:docMk/>
            <pc:sldMk cId="2382965387" sldId="2565"/>
            <ac:spMk id="5" creationId="{5C7E1E85-57D1-025B-8AAB-4149F2A518E0}"/>
          </ac:spMkLst>
        </pc:spChg>
        <pc:graphicFrameChg chg="mod modGraphic">
          <ac:chgData name="Marie Tatiana Forconi" userId="65a3a94a7c6d30ab" providerId="LiveId" clId="{409419D0-1EA5-4CD9-88D6-CD9FD947B87C}" dt="2025-07-13T15:56:25.749" v="350" actId="14100"/>
          <ac:graphicFrameMkLst>
            <pc:docMk/>
            <pc:sldMk cId="2382965387" sldId="2565"/>
            <ac:graphicFrameMk id="16" creationId="{1350DCE2-0BDA-42EF-9FE6-BF3C10D0E255}"/>
          </ac:graphicFrameMkLst>
        </pc:graphicFrameChg>
      </pc:sldChg>
      <pc:sldChg chg="modSp mod">
        <pc:chgData name="Marie Tatiana Forconi" userId="65a3a94a7c6d30ab" providerId="LiveId" clId="{409419D0-1EA5-4CD9-88D6-CD9FD947B87C}" dt="2025-07-15T05:39:26.994" v="3539" actId="20577"/>
        <pc:sldMkLst>
          <pc:docMk/>
          <pc:sldMk cId="2508068209" sldId="2597"/>
        </pc:sldMkLst>
        <pc:spChg chg="mod">
          <ac:chgData name="Marie Tatiana Forconi" userId="65a3a94a7c6d30ab" providerId="LiveId" clId="{409419D0-1EA5-4CD9-88D6-CD9FD947B87C}" dt="2025-07-15T05:39:26.994" v="3539" actId="20577"/>
          <ac:spMkLst>
            <pc:docMk/>
            <pc:sldMk cId="2508068209" sldId="2597"/>
            <ac:spMk id="2" creationId="{A564A193-7C78-E426-7992-61089AD7224A}"/>
          </ac:spMkLst>
        </pc:spChg>
        <pc:spChg chg="mod">
          <ac:chgData name="Marie Tatiana Forconi" userId="65a3a94a7c6d30ab" providerId="LiveId" clId="{409419D0-1EA5-4CD9-88D6-CD9FD947B87C}" dt="2025-07-15T05:30:25.267" v="3140" actId="20577"/>
          <ac:spMkLst>
            <pc:docMk/>
            <pc:sldMk cId="2508068209" sldId="2597"/>
            <ac:spMk id="3" creationId="{F635FB7A-E379-639E-1B45-003E68D6B20D}"/>
          </ac:spMkLst>
        </pc:spChg>
      </pc:sldChg>
      <pc:sldChg chg="addSp delSp modSp mod">
        <pc:chgData name="Marie Tatiana Forconi" userId="65a3a94a7c6d30ab" providerId="LiveId" clId="{409419D0-1EA5-4CD9-88D6-CD9FD947B87C}" dt="2025-07-13T15:50:37.432" v="81" actId="20577"/>
        <pc:sldMkLst>
          <pc:docMk/>
          <pc:sldMk cId="815239959" sldId="2598"/>
        </pc:sldMkLst>
      </pc:sldChg>
      <pc:sldChg chg="addSp delSp modSp mod">
        <pc:chgData name="Marie Tatiana Forconi" userId="65a3a94a7c6d30ab" providerId="LiveId" clId="{409419D0-1EA5-4CD9-88D6-CD9FD947B87C}" dt="2025-07-15T05:16:27.089" v="2680" actId="20577"/>
        <pc:sldMkLst>
          <pc:docMk/>
          <pc:sldMk cId="4262721075" sldId="2599"/>
        </pc:sldMkLst>
        <pc:spChg chg="mod">
          <ac:chgData name="Marie Tatiana Forconi" userId="65a3a94a7c6d30ab" providerId="LiveId" clId="{409419D0-1EA5-4CD9-88D6-CD9FD947B87C}" dt="2025-07-15T05:16:27.089" v="2680" actId="20577"/>
          <ac:spMkLst>
            <pc:docMk/>
            <pc:sldMk cId="4262721075" sldId="2599"/>
            <ac:spMk id="13" creationId="{62C512DA-6F5E-A351-5FAD-C9B245301B58}"/>
          </ac:spMkLst>
        </pc:spChg>
        <pc:graphicFrameChg chg="modGraphic">
          <ac:chgData name="Marie Tatiana Forconi" userId="65a3a94a7c6d30ab" providerId="LiveId" clId="{409419D0-1EA5-4CD9-88D6-CD9FD947B87C}" dt="2025-07-13T15:51:54.280" v="185" actId="20577"/>
          <ac:graphicFrameMkLst>
            <pc:docMk/>
            <pc:sldMk cId="4262721075" sldId="2599"/>
            <ac:graphicFrameMk id="16" creationId="{2BD2EBE3-3DA7-6CDB-E99A-7EAF6884FAF5}"/>
          </ac:graphicFrameMkLst>
        </pc:graphicFrameChg>
      </pc:sldChg>
      <pc:sldChg chg="modSp mod ord">
        <pc:chgData name="Marie Tatiana Forconi" userId="65a3a94a7c6d30ab" providerId="LiveId" clId="{409419D0-1EA5-4CD9-88D6-CD9FD947B87C}" dt="2025-07-15T05:16:21.824" v="2679" actId="20577"/>
        <pc:sldMkLst>
          <pc:docMk/>
          <pc:sldMk cId="2982626167" sldId="2600"/>
        </pc:sldMkLst>
        <pc:spChg chg="mod">
          <ac:chgData name="Marie Tatiana Forconi" userId="65a3a94a7c6d30ab" providerId="LiveId" clId="{409419D0-1EA5-4CD9-88D6-CD9FD947B87C}" dt="2025-07-15T05:16:21.824" v="2679" actId="20577"/>
          <ac:spMkLst>
            <pc:docMk/>
            <pc:sldMk cId="2982626167" sldId="2600"/>
            <ac:spMk id="13" creationId="{CF85A51A-81F1-A090-272F-BF129B63127A}"/>
          </ac:spMkLst>
        </pc:spChg>
        <pc:spChg chg="mod">
          <ac:chgData name="Marie Tatiana Forconi" userId="65a3a94a7c6d30ab" providerId="LiveId" clId="{409419D0-1EA5-4CD9-88D6-CD9FD947B87C}" dt="2025-07-13T16:10:24.263" v="1205" actId="1076"/>
          <ac:spMkLst>
            <pc:docMk/>
            <pc:sldMk cId="2982626167" sldId="2600"/>
            <ac:spMk id="15" creationId="{0CC789B4-2867-D585-819F-2789EDE77C9B}"/>
          </ac:spMkLst>
        </pc:spChg>
        <pc:graphicFrameChg chg="mod modGraphic">
          <ac:chgData name="Marie Tatiana Forconi" userId="65a3a94a7c6d30ab" providerId="LiveId" clId="{409419D0-1EA5-4CD9-88D6-CD9FD947B87C}" dt="2025-07-13T16:11:36.311" v="1218" actId="20577"/>
          <ac:graphicFrameMkLst>
            <pc:docMk/>
            <pc:sldMk cId="2982626167" sldId="2600"/>
            <ac:graphicFrameMk id="16" creationId="{0D68E49C-90B8-48A2-F015-2DAC83991DEE}"/>
          </ac:graphicFrameMkLst>
        </pc:graphicFrameChg>
      </pc:sldChg>
      <pc:sldChg chg="delSp modSp mod">
        <pc:chgData name="Marie Tatiana Forconi" userId="65a3a94a7c6d30ab" providerId="LiveId" clId="{409419D0-1EA5-4CD9-88D6-CD9FD947B87C}" dt="2025-07-13T16:14:42.263" v="1581" actId="20577"/>
        <pc:sldMkLst>
          <pc:docMk/>
          <pc:sldMk cId="849928516" sldId="2601"/>
        </pc:sldMkLst>
        <pc:spChg chg="mod">
          <ac:chgData name="Marie Tatiana Forconi" userId="65a3a94a7c6d30ab" providerId="LiveId" clId="{409419D0-1EA5-4CD9-88D6-CD9FD947B87C}" dt="2025-07-13T16:14:02.242" v="1567" actId="1076"/>
          <ac:spMkLst>
            <pc:docMk/>
            <pc:sldMk cId="849928516" sldId="2601"/>
            <ac:spMk id="15" creationId="{BE1C31E0-AE3A-E7BC-AEE6-696ABA35C9CF}"/>
          </ac:spMkLst>
        </pc:spChg>
        <pc:graphicFrameChg chg="modGraphic">
          <ac:chgData name="Marie Tatiana Forconi" userId="65a3a94a7c6d30ab" providerId="LiveId" clId="{409419D0-1EA5-4CD9-88D6-CD9FD947B87C}" dt="2025-07-13T16:14:42.263" v="1581" actId="20577"/>
          <ac:graphicFrameMkLst>
            <pc:docMk/>
            <pc:sldMk cId="849928516" sldId="2601"/>
            <ac:graphicFrameMk id="16" creationId="{0BF24214-CD48-88A8-020F-4DA60A331766}"/>
          </ac:graphicFrameMkLst>
        </pc:graphicFrameChg>
      </pc:sldChg>
      <pc:sldChg chg="addSp delSp modSp mod">
        <pc:chgData name="Marie Tatiana Forconi" userId="65a3a94a7c6d30ab" providerId="LiveId" clId="{409419D0-1EA5-4CD9-88D6-CD9FD947B87C}" dt="2025-07-13T16:13:14.150" v="1396" actId="1076"/>
        <pc:sldMkLst>
          <pc:docMk/>
          <pc:sldMk cId="3002504981" sldId="2602"/>
        </pc:sldMkLst>
        <pc:spChg chg="mod">
          <ac:chgData name="Marie Tatiana Forconi" userId="65a3a94a7c6d30ab" providerId="LiveId" clId="{409419D0-1EA5-4CD9-88D6-CD9FD947B87C}" dt="2025-07-13T16:13:14.150" v="1396" actId="1076"/>
          <ac:spMkLst>
            <pc:docMk/>
            <pc:sldMk cId="3002504981" sldId="2602"/>
            <ac:spMk id="15" creationId="{DF47CAC0-9E44-FFEF-9959-91CF87F559EA}"/>
          </ac:spMkLst>
        </pc:spChg>
        <pc:graphicFrameChg chg="mod">
          <ac:chgData name="Marie Tatiana Forconi" userId="65a3a94a7c6d30ab" providerId="LiveId" clId="{409419D0-1EA5-4CD9-88D6-CD9FD947B87C}" dt="2025-07-13T16:13:11.010" v="1395" actId="1076"/>
          <ac:graphicFrameMkLst>
            <pc:docMk/>
            <pc:sldMk cId="3002504981" sldId="2602"/>
            <ac:graphicFrameMk id="16" creationId="{A1C776F3-544E-18B4-B37D-46E869CE3170}"/>
          </ac:graphicFrameMkLst>
        </pc:graphicFrameChg>
      </pc:sldChg>
      <pc:sldChg chg="addSp modSp mod">
        <pc:chgData name="Marie Tatiana Forconi" userId="65a3a94a7c6d30ab" providerId="LiveId" clId="{409419D0-1EA5-4CD9-88D6-CD9FD947B87C}" dt="2025-07-15T05:05:18.824" v="2043" actId="20577"/>
        <pc:sldMkLst>
          <pc:docMk/>
          <pc:sldMk cId="3656226344" sldId="2603"/>
        </pc:sldMkLst>
        <pc:spChg chg="mod">
          <ac:chgData name="Marie Tatiana Forconi" userId="65a3a94a7c6d30ab" providerId="LiveId" clId="{409419D0-1EA5-4CD9-88D6-CD9FD947B87C}" dt="2025-07-15T05:01:54.080" v="1947" actId="6549"/>
          <ac:spMkLst>
            <pc:docMk/>
            <pc:sldMk cId="3656226344" sldId="2603"/>
            <ac:spMk id="15" creationId="{6B496971-15AD-0E00-F926-D971A76F2785}"/>
          </ac:spMkLst>
        </pc:spChg>
        <pc:graphicFrameChg chg="add mod modGraphic">
          <ac:chgData name="Marie Tatiana Forconi" userId="65a3a94a7c6d30ab" providerId="LiveId" clId="{409419D0-1EA5-4CD9-88D6-CD9FD947B87C}" dt="2025-07-15T05:04:50.143" v="2033" actId="20577"/>
          <ac:graphicFrameMkLst>
            <pc:docMk/>
            <pc:sldMk cId="3656226344" sldId="2603"/>
            <ac:graphicFrameMk id="2" creationId="{1920BC11-7D40-C5C0-E429-FDB15A25C684}"/>
          </ac:graphicFrameMkLst>
        </pc:graphicFrameChg>
        <pc:graphicFrameChg chg="modGraphic">
          <ac:chgData name="Marie Tatiana Forconi" userId="65a3a94a7c6d30ab" providerId="LiveId" clId="{409419D0-1EA5-4CD9-88D6-CD9FD947B87C}" dt="2025-07-15T05:05:18.824" v="2043" actId="20577"/>
          <ac:graphicFrameMkLst>
            <pc:docMk/>
            <pc:sldMk cId="3656226344" sldId="2603"/>
            <ac:graphicFrameMk id="16" creationId="{1DFD6C2E-CCA3-2283-CD3C-59CCF4998922}"/>
          </ac:graphicFrameMkLst>
        </pc:graphicFrameChg>
      </pc:sldChg>
      <pc:sldChg chg="modSp mod">
        <pc:chgData name="Marie Tatiana Forconi" userId="65a3a94a7c6d30ab" providerId="LiveId" clId="{409419D0-1EA5-4CD9-88D6-CD9FD947B87C}" dt="2025-07-15T04:59:06.746" v="1804" actId="2711"/>
        <pc:sldMkLst>
          <pc:docMk/>
          <pc:sldMk cId="1836384146" sldId="2604"/>
        </pc:sldMkLst>
        <pc:spChg chg="mod">
          <ac:chgData name="Marie Tatiana Forconi" userId="65a3a94a7c6d30ab" providerId="LiveId" clId="{409419D0-1EA5-4CD9-88D6-CD9FD947B87C}" dt="2025-07-15T04:59:06.746" v="1804" actId="2711"/>
          <ac:spMkLst>
            <pc:docMk/>
            <pc:sldMk cId="1836384146" sldId="2604"/>
            <ac:spMk id="15" creationId="{9842A0B8-B234-9E56-9855-EA51B3B20B24}"/>
          </ac:spMkLst>
        </pc:spChg>
        <pc:graphicFrameChg chg="mod">
          <ac:chgData name="Marie Tatiana Forconi" userId="65a3a94a7c6d30ab" providerId="LiveId" clId="{409419D0-1EA5-4CD9-88D6-CD9FD947B87C}" dt="2025-07-15T04:58:55.022" v="1803" actId="20577"/>
          <ac:graphicFrameMkLst>
            <pc:docMk/>
            <pc:sldMk cId="1836384146" sldId="2604"/>
            <ac:graphicFrameMk id="16" creationId="{B034165F-B993-4E8F-DF6B-BE8BB80E58E0}"/>
          </ac:graphicFrameMkLst>
        </pc:graphicFrameChg>
      </pc:sldChg>
      <pc:sldChg chg="addSp delSp modSp mod">
        <pc:chgData name="Marie Tatiana Forconi" userId="65a3a94a7c6d30ab" providerId="LiveId" clId="{409419D0-1EA5-4CD9-88D6-CD9FD947B87C}" dt="2025-07-13T16:17:09.527" v="1641" actId="20577"/>
        <pc:sldMkLst>
          <pc:docMk/>
          <pc:sldMk cId="1238434271" sldId="2605"/>
        </pc:sldMkLst>
        <pc:spChg chg="add mod">
          <ac:chgData name="Marie Tatiana Forconi" userId="65a3a94a7c6d30ab" providerId="LiveId" clId="{409419D0-1EA5-4CD9-88D6-CD9FD947B87C}" dt="2025-07-13T16:16:28.567" v="1592" actId="20577"/>
          <ac:spMkLst>
            <pc:docMk/>
            <pc:sldMk cId="1238434271" sldId="2605"/>
            <ac:spMk id="2" creationId="{C0267227-9B17-9621-F127-54AF9010A5DA}"/>
          </ac:spMkLst>
        </pc:spChg>
        <pc:graphicFrameChg chg="add mod">
          <ac:chgData name="Marie Tatiana Forconi" userId="65a3a94a7c6d30ab" providerId="LiveId" clId="{409419D0-1EA5-4CD9-88D6-CD9FD947B87C}" dt="2025-07-13T16:17:09.527" v="1641" actId="20577"/>
          <ac:graphicFrameMkLst>
            <pc:docMk/>
            <pc:sldMk cId="1238434271" sldId="2605"/>
            <ac:graphicFrameMk id="4" creationId="{89D428C2-5558-A880-80B5-F093A24CAAB7}"/>
          </ac:graphicFrameMkLst>
        </pc:graphicFrameChg>
      </pc:sldChg>
      <pc:sldChg chg="addSp modSp mod">
        <pc:chgData name="Marie Tatiana Forconi" userId="65a3a94a7c6d30ab" providerId="LiveId" clId="{409419D0-1EA5-4CD9-88D6-CD9FD947B87C}" dt="2025-07-13T15:59:39.524" v="514" actId="1076"/>
        <pc:sldMkLst>
          <pc:docMk/>
          <pc:sldMk cId="4221105822" sldId="2606"/>
        </pc:sldMkLst>
        <pc:graphicFrameChg chg="mod modGraphic">
          <ac:chgData name="Marie Tatiana Forconi" userId="65a3a94a7c6d30ab" providerId="LiveId" clId="{409419D0-1EA5-4CD9-88D6-CD9FD947B87C}" dt="2025-07-13T15:59:39.524" v="514" actId="1076"/>
          <ac:graphicFrameMkLst>
            <pc:docMk/>
            <pc:sldMk cId="4221105822" sldId="2606"/>
            <ac:graphicFrameMk id="16" creationId="{20123744-5FAA-6EF4-C4BE-F27E889F26A6}"/>
          </ac:graphicFrameMkLst>
        </pc:graphicFrameChg>
      </pc:sldChg>
      <pc:sldChg chg="addSp delSp modSp mod">
        <pc:chgData name="Marie Tatiana Forconi" userId="65a3a94a7c6d30ab" providerId="LiveId" clId="{409419D0-1EA5-4CD9-88D6-CD9FD947B87C}" dt="2025-07-13T16:01:19.840" v="638" actId="478"/>
        <pc:sldMkLst>
          <pc:docMk/>
          <pc:sldMk cId="682164678" sldId="2607"/>
        </pc:sldMkLst>
        <pc:spChg chg="add mod">
          <ac:chgData name="Marie Tatiana Forconi" userId="65a3a94a7c6d30ab" providerId="LiveId" clId="{409419D0-1EA5-4CD9-88D6-CD9FD947B87C}" dt="2025-07-13T15:53:35.845" v="191"/>
          <ac:spMkLst>
            <pc:docMk/>
            <pc:sldMk cId="682164678" sldId="2607"/>
            <ac:spMk id="4" creationId="{8F5535A6-0C0A-6F20-47FA-D8336E949B06}"/>
          </ac:spMkLst>
        </pc:spChg>
        <pc:spChg chg="mod">
          <ac:chgData name="Marie Tatiana Forconi" userId="65a3a94a7c6d30ab" providerId="LiveId" clId="{409419D0-1EA5-4CD9-88D6-CD9FD947B87C}" dt="2025-07-13T16:00:37.950" v="589" actId="1076"/>
          <ac:spMkLst>
            <pc:docMk/>
            <pc:sldMk cId="682164678" sldId="2607"/>
            <ac:spMk id="15" creationId="{B201AE28-4BB8-6938-F3C1-2C22515C5194}"/>
          </ac:spMkLst>
        </pc:spChg>
        <pc:graphicFrameChg chg="mod">
          <ac:chgData name="Marie Tatiana Forconi" userId="65a3a94a7c6d30ab" providerId="LiveId" clId="{409419D0-1EA5-4CD9-88D6-CD9FD947B87C}" dt="2025-07-13T16:01:17.465" v="637" actId="20577"/>
          <ac:graphicFrameMkLst>
            <pc:docMk/>
            <pc:sldMk cId="682164678" sldId="2607"/>
            <ac:graphicFrameMk id="16" creationId="{269A3450-9C50-1EE6-45E3-EFF1A8C61B78}"/>
          </ac:graphicFrameMkLst>
        </pc:graphicFrameChg>
      </pc:sldChg>
      <pc:sldChg chg="addSp delSp modSp mod">
        <pc:chgData name="Marie Tatiana Forconi" userId="65a3a94a7c6d30ab" providerId="LiveId" clId="{409419D0-1EA5-4CD9-88D6-CD9FD947B87C}" dt="2025-07-13T16:04:27.317" v="826" actId="20577"/>
        <pc:sldMkLst>
          <pc:docMk/>
          <pc:sldMk cId="2215217764" sldId="2608"/>
        </pc:sldMkLst>
        <pc:spChg chg="add mod">
          <ac:chgData name="Marie Tatiana Forconi" userId="65a3a94a7c6d30ab" providerId="LiveId" clId="{409419D0-1EA5-4CD9-88D6-CD9FD947B87C}" dt="2025-07-13T16:03:02.534" v="769" actId="1076"/>
          <ac:spMkLst>
            <pc:docMk/>
            <pc:sldMk cId="2215217764" sldId="2608"/>
            <ac:spMk id="2" creationId="{E7520187-5A61-748A-B9F8-FCCE70E70122}"/>
          </ac:spMkLst>
        </pc:spChg>
        <pc:graphicFrameChg chg="mod">
          <ac:chgData name="Marie Tatiana Forconi" userId="65a3a94a7c6d30ab" providerId="LiveId" clId="{409419D0-1EA5-4CD9-88D6-CD9FD947B87C}" dt="2025-07-13T16:04:27.317" v="826" actId="20577"/>
          <ac:graphicFrameMkLst>
            <pc:docMk/>
            <pc:sldMk cId="2215217764" sldId="2608"/>
            <ac:graphicFrameMk id="16" creationId="{2AD01FD6-D633-0C32-E698-02540D77ABFF}"/>
          </ac:graphicFrameMkLst>
        </pc:graphicFrameChg>
      </pc:sldChg>
      <pc:sldChg chg="modSp mod">
        <pc:chgData name="Marie Tatiana Forconi" userId="65a3a94a7c6d30ab" providerId="LiveId" clId="{409419D0-1EA5-4CD9-88D6-CD9FD947B87C}" dt="2025-07-13T16:07:25.830" v="1116" actId="20577"/>
        <pc:sldMkLst>
          <pc:docMk/>
          <pc:sldMk cId="125965862" sldId="2609"/>
        </pc:sldMkLst>
        <pc:spChg chg="mod">
          <ac:chgData name="Marie Tatiana Forconi" userId="65a3a94a7c6d30ab" providerId="LiveId" clId="{409419D0-1EA5-4CD9-88D6-CD9FD947B87C}" dt="2025-07-13T16:07:25.830" v="1116" actId="20577"/>
          <ac:spMkLst>
            <pc:docMk/>
            <pc:sldMk cId="125965862" sldId="2609"/>
            <ac:spMk id="15" creationId="{7B6486C6-970A-0C98-E8C9-5AFE415D178F}"/>
          </ac:spMkLst>
        </pc:spChg>
        <pc:graphicFrameChg chg="mod">
          <ac:chgData name="Marie Tatiana Forconi" userId="65a3a94a7c6d30ab" providerId="LiveId" clId="{409419D0-1EA5-4CD9-88D6-CD9FD947B87C}" dt="2025-07-13T16:07:00.352" v="1071" actId="20577"/>
          <ac:graphicFrameMkLst>
            <pc:docMk/>
            <pc:sldMk cId="125965862" sldId="2609"/>
            <ac:graphicFrameMk id="16" creationId="{ED678A5A-255A-334C-F846-6EFACA1C5F3F}"/>
          </ac:graphicFrameMkLst>
        </pc:graphicFrameChg>
      </pc:sldChg>
      <pc:sldChg chg="addSp delSp modSp add mod setBg delDesignElem">
        <pc:chgData name="Marie Tatiana Forconi" userId="65a3a94a7c6d30ab" providerId="LiveId" clId="{409419D0-1EA5-4CD9-88D6-CD9FD947B87C}" dt="2025-07-15T05:08:26.241" v="2210" actId="208"/>
        <pc:sldMkLst>
          <pc:docMk/>
          <pc:sldMk cId="669746168" sldId="2610"/>
        </pc:sldMkLst>
        <pc:spChg chg="add mod">
          <ac:chgData name="Marie Tatiana Forconi" userId="65a3a94a7c6d30ab" providerId="LiveId" clId="{409419D0-1EA5-4CD9-88D6-CD9FD947B87C}" dt="2025-07-15T05:06:02.475" v="2057"/>
          <ac:spMkLst>
            <pc:docMk/>
            <pc:sldMk cId="669746168" sldId="2610"/>
            <ac:spMk id="2" creationId="{E67EFEED-3F8F-4584-C7CA-162A7A40D04F}"/>
          </ac:spMkLst>
        </pc:spChg>
        <pc:spChg chg="add mod">
          <ac:chgData name="Marie Tatiana Forconi" userId="65a3a94a7c6d30ab" providerId="LiveId" clId="{409419D0-1EA5-4CD9-88D6-CD9FD947B87C}" dt="2025-07-15T05:08:17.674" v="2207" actId="1076"/>
          <ac:spMkLst>
            <pc:docMk/>
            <pc:sldMk cId="669746168" sldId="2610"/>
            <ac:spMk id="3" creationId="{D5908173-0FD8-D97B-E28A-C970210938F3}"/>
          </ac:spMkLst>
        </pc:spChg>
        <pc:spChg chg="mod">
          <ac:chgData name="Marie Tatiana Forconi" userId="65a3a94a7c6d30ab" providerId="LiveId" clId="{409419D0-1EA5-4CD9-88D6-CD9FD947B87C}" dt="2025-07-15T05:06:31.050" v="2070" actId="1076"/>
          <ac:spMkLst>
            <pc:docMk/>
            <pc:sldMk cId="669746168" sldId="2610"/>
            <ac:spMk id="5" creationId="{D270A23E-5E56-3AC1-E3EF-2AB2BA80F95C}"/>
          </ac:spMkLst>
        </pc:spChg>
        <pc:spChg chg="add mod">
          <ac:chgData name="Marie Tatiana Forconi" userId="65a3a94a7c6d30ab" providerId="LiveId" clId="{409419D0-1EA5-4CD9-88D6-CD9FD947B87C}" dt="2025-07-15T05:08:14.905" v="2206" actId="1076"/>
          <ac:spMkLst>
            <pc:docMk/>
            <pc:sldMk cId="669746168" sldId="2610"/>
            <ac:spMk id="6" creationId="{2C0D851B-E306-0C9B-72AA-F2990EA18406}"/>
          </ac:spMkLst>
        </pc:spChg>
        <pc:spChg chg="add mod">
          <ac:chgData name="Marie Tatiana Forconi" userId="65a3a94a7c6d30ab" providerId="LiveId" clId="{409419D0-1EA5-4CD9-88D6-CD9FD947B87C}" dt="2025-07-15T05:08:10.928" v="2205" actId="1076"/>
          <ac:spMkLst>
            <pc:docMk/>
            <pc:sldMk cId="669746168" sldId="2610"/>
            <ac:spMk id="7" creationId="{2759796D-128E-BE07-E4B8-9BDBD6B64A5C}"/>
          </ac:spMkLst>
        </pc:spChg>
        <pc:spChg chg="add mod">
          <ac:chgData name="Marie Tatiana Forconi" userId="65a3a94a7c6d30ab" providerId="LiveId" clId="{409419D0-1EA5-4CD9-88D6-CD9FD947B87C}" dt="2025-07-15T05:08:26.241" v="2210" actId="208"/>
          <ac:spMkLst>
            <pc:docMk/>
            <pc:sldMk cId="669746168" sldId="2610"/>
            <ac:spMk id="8" creationId="{DB0D8157-2CD7-A122-95DD-0A5633775BF2}"/>
          </ac:spMkLst>
        </pc:spChg>
        <pc:spChg chg="del">
          <ac:chgData name="Marie Tatiana Forconi" userId="65a3a94a7c6d30ab" providerId="LiveId" clId="{409419D0-1EA5-4CD9-88D6-CD9FD947B87C}" dt="2025-07-15T05:05:39.029" v="2056"/>
          <ac:spMkLst>
            <pc:docMk/>
            <pc:sldMk cId="669746168" sldId="2610"/>
            <ac:spMk id="10" creationId="{2AD6ACAB-04FB-CBFF-251A-AD137FC80C77}"/>
          </ac:spMkLst>
        </pc:spChg>
        <pc:spChg chg="del">
          <ac:chgData name="Marie Tatiana Forconi" userId="65a3a94a7c6d30ab" providerId="LiveId" clId="{409419D0-1EA5-4CD9-88D6-CD9FD947B87C}" dt="2025-07-15T05:05:39.029" v="2056"/>
          <ac:spMkLst>
            <pc:docMk/>
            <pc:sldMk cId="669746168" sldId="2610"/>
            <ac:spMk id="12" creationId="{85ED6F7D-F4F7-0C3E-7B84-1E10E4C1E435}"/>
          </ac:spMkLst>
        </pc:spChg>
        <pc:spChg chg="del">
          <ac:chgData name="Marie Tatiana Forconi" userId="65a3a94a7c6d30ab" providerId="LiveId" clId="{409419D0-1EA5-4CD9-88D6-CD9FD947B87C}" dt="2025-07-15T05:05:39.029" v="2056"/>
          <ac:spMkLst>
            <pc:docMk/>
            <pc:sldMk cId="669746168" sldId="2610"/>
            <ac:spMk id="14" creationId="{1FE77CE1-0E81-9C25-3D1A-1125E3278458}"/>
          </ac:spMkLst>
        </pc:spChg>
        <pc:graphicFrameChg chg="mod">
          <ac:chgData name="Marie Tatiana Forconi" userId="65a3a94a7c6d30ab" providerId="LiveId" clId="{409419D0-1EA5-4CD9-88D6-CD9FD947B87C}" dt="2025-07-15T05:06:34.359" v="2071" actId="1076"/>
          <ac:graphicFrameMkLst>
            <pc:docMk/>
            <pc:sldMk cId="669746168" sldId="2610"/>
            <ac:graphicFrameMk id="16" creationId="{1913582C-93C8-0C43-3C80-6F2CFBC3448B}"/>
          </ac:graphicFrameMkLst>
        </pc:graphicFrameChg>
      </pc:sldChg>
      <pc:sldChg chg="addSp delSp modSp add mod setBg delDesignElem">
        <pc:chgData name="Marie Tatiana Forconi" userId="65a3a94a7c6d30ab" providerId="LiveId" clId="{409419D0-1EA5-4CD9-88D6-CD9FD947B87C}" dt="2025-07-15T05:39:19.392" v="3537" actId="208"/>
        <pc:sldMkLst>
          <pc:docMk/>
          <pc:sldMk cId="1011898910" sldId="2611"/>
        </pc:sldMkLst>
        <pc:spChg chg="add mod">
          <ac:chgData name="Marie Tatiana Forconi" userId="65a3a94a7c6d30ab" providerId="LiveId" clId="{409419D0-1EA5-4CD9-88D6-CD9FD947B87C}" dt="2025-07-15T05:06:03.584" v="2058"/>
          <ac:spMkLst>
            <pc:docMk/>
            <pc:sldMk cId="1011898910" sldId="2611"/>
            <ac:spMk id="3" creationId="{B4B6C3B5-121B-CA4C-190A-1CA43DB210E0}"/>
          </ac:spMkLst>
        </pc:spChg>
        <pc:spChg chg="add mod">
          <ac:chgData name="Marie Tatiana Forconi" userId="65a3a94a7c6d30ab" providerId="LiveId" clId="{409419D0-1EA5-4CD9-88D6-CD9FD947B87C}" dt="2025-07-15T05:39:09.667" v="3533" actId="1076"/>
          <ac:spMkLst>
            <pc:docMk/>
            <pc:sldMk cId="1011898910" sldId="2611"/>
            <ac:spMk id="4" creationId="{494B3B39-F5DE-52FF-9EAF-B9D198A17801}"/>
          </ac:spMkLst>
        </pc:spChg>
        <pc:spChg chg="add mod">
          <ac:chgData name="Marie Tatiana Forconi" userId="65a3a94a7c6d30ab" providerId="LiveId" clId="{409419D0-1EA5-4CD9-88D6-CD9FD947B87C}" dt="2025-07-15T05:39:19.392" v="3537" actId="208"/>
          <ac:spMkLst>
            <pc:docMk/>
            <pc:sldMk cId="1011898910" sldId="2611"/>
            <ac:spMk id="5" creationId="{DB842C6F-DB00-9595-F603-8F3B88E30A50}"/>
          </ac:spMkLst>
        </pc:spChg>
        <pc:spChg chg="del">
          <ac:chgData name="Marie Tatiana Forconi" userId="65a3a94a7c6d30ab" providerId="LiveId" clId="{409419D0-1EA5-4CD9-88D6-CD9FD947B87C}" dt="2025-07-15T05:05:39.029" v="2056"/>
          <ac:spMkLst>
            <pc:docMk/>
            <pc:sldMk cId="1011898910" sldId="2611"/>
            <ac:spMk id="10" creationId="{113F6F14-FB51-F2EF-4EE7-08E9A74C5858}"/>
          </ac:spMkLst>
        </pc:spChg>
        <pc:spChg chg="del">
          <ac:chgData name="Marie Tatiana Forconi" userId="65a3a94a7c6d30ab" providerId="LiveId" clId="{409419D0-1EA5-4CD9-88D6-CD9FD947B87C}" dt="2025-07-15T05:05:39.029" v="2056"/>
          <ac:spMkLst>
            <pc:docMk/>
            <pc:sldMk cId="1011898910" sldId="2611"/>
            <ac:spMk id="12" creationId="{7AA29D2E-62E7-CA99-5CC5-0C3EA396CDE5}"/>
          </ac:spMkLst>
        </pc:spChg>
        <pc:spChg chg="del">
          <ac:chgData name="Marie Tatiana Forconi" userId="65a3a94a7c6d30ab" providerId="LiveId" clId="{409419D0-1EA5-4CD9-88D6-CD9FD947B87C}" dt="2025-07-15T05:05:39.029" v="2056"/>
          <ac:spMkLst>
            <pc:docMk/>
            <pc:sldMk cId="1011898910" sldId="2611"/>
            <ac:spMk id="14" creationId="{7981C93F-83D1-A296-9ABB-9B3781AF473A}"/>
          </ac:spMkLst>
        </pc:spChg>
        <pc:graphicFrameChg chg="mod">
          <ac:chgData name="Marie Tatiana Forconi" userId="65a3a94a7c6d30ab" providerId="LiveId" clId="{409419D0-1EA5-4CD9-88D6-CD9FD947B87C}" dt="2025-07-15T05:37:35.819" v="3423" actId="1076"/>
          <ac:graphicFrameMkLst>
            <pc:docMk/>
            <pc:sldMk cId="1011898910" sldId="2611"/>
            <ac:graphicFrameMk id="16" creationId="{AB7DEDE0-7220-937F-C23C-9AAB10BFC528}"/>
          </ac:graphicFrameMkLst>
        </pc:graphicFrameChg>
      </pc:sldChg>
      <pc:sldChg chg="addSp delSp modSp add mod setBg delDesignElem">
        <pc:chgData name="Marie Tatiana Forconi" userId="65a3a94a7c6d30ab" providerId="LiveId" clId="{409419D0-1EA5-4CD9-88D6-CD9FD947B87C}" dt="2025-07-15T05:37:18.646" v="3420" actId="208"/>
        <pc:sldMkLst>
          <pc:docMk/>
          <pc:sldMk cId="477463102" sldId="2612"/>
        </pc:sldMkLst>
        <pc:spChg chg="add mod">
          <ac:chgData name="Marie Tatiana Forconi" userId="65a3a94a7c6d30ab" providerId="LiveId" clId="{409419D0-1EA5-4CD9-88D6-CD9FD947B87C}" dt="2025-07-15T05:06:04.603" v="2059"/>
          <ac:spMkLst>
            <pc:docMk/>
            <pc:sldMk cId="477463102" sldId="2612"/>
            <ac:spMk id="2" creationId="{F8879D86-146E-45C8-AEBF-5C870C5C6F02}"/>
          </ac:spMkLst>
        </pc:spChg>
        <pc:spChg chg="add mod">
          <ac:chgData name="Marie Tatiana Forconi" userId="65a3a94a7c6d30ab" providerId="LiveId" clId="{409419D0-1EA5-4CD9-88D6-CD9FD947B87C}" dt="2025-07-15T05:37:12.527" v="3417" actId="1076"/>
          <ac:spMkLst>
            <pc:docMk/>
            <pc:sldMk cId="477463102" sldId="2612"/>
            <ac:spMk id="3" creationId="{2C6C9C47-DC19-137F-A969-F451BA3CCFC3}"/>
          </ac:spMkLst>
        </pc:spChg>
        <pc:spChg chg="add mod">
          <ac:chgData name="Marie Tatiana Forconi" userId="65a3a94a7c6d30ab" providerId="LiveId" clId="{409419D0-1EA5-4CD9-88D6-CD9FD947B87C}" dt="2025-07-15T05:37:18.646" v="3420" actId="208"/>
          <ac:spMkLst>
            <pc:docMk/>
            <pc:sldMk cId="477463102" sldId="2612"/>
            <ac:spMk id="5" creationId="{FE3725D2-E1AA-4573-C8D7-4268E709116E}"/>
          </ac:spMkLst>
        </pc:spChg>
        <pc:spChg chg="del">
          <ac:chgData name="Marie Tatiana Forconi" userId="65a3a94a7c6d30ab" providerId="LiveId" clId="{409419D0-1EA5-4CD9-88D6-CD9FD947B87C}" dt="2025-07-15T05:05:39.029" v="2056"/>
          <ac:spMkLst>
            <pc:docMk/>
            <pc:sldMk cId="477463102" sldId="2612"/>
            <ac:spMk id="10" creationId="{B4653A43-0215-F735-8AAF-DB4C689F9572}"/>
          </ac:spMkLst>
        </pc:spChg>
        <pc:spChg chg="del">
          <ac:chgData name="Marie Tatiana Forconi" userId="65a3a94a7c6d30ab" providerId="LiveId" clId="{409419D0-1EA5-4CD9-88D6-CD9FD947B87C}" dt="2025-07-15T05:05:39.029" v="2056"/>
          <ac:spMkLst>
            <pc:docMk/>
            <pc:sldMk cId="477463102" sldId="2612"/>
            <ac:spMk id="12" creationId="{54A61C55-FBFC-A35E-1225-F41433E9FF10}"/>
          </ac:spMkLst>
        </pc:spChg>
        <pc:spChg chg="del">
          <ac:chgData name="Marie Tatiana Forconi" userId="65a3a94a7c6d30ab" providerId="LiveId" clId="{409419D0-1EA5-4CD9-88D6-CD9FD947B87C}" dt="2025-07-15T05:05:39.029" v="2056"/>
          <ac:spMkLst>
            <pc:docMk/>
            <pc:sldMk cId="477463102" sldId="2612"/>
            <ac:spMk id="14" creationId="{6E3D36BD-A1AF-6B82-9FBB-3C772FAB71C9}"/>
          </ac:spMkLst>
        </pc:spChg>
        <pc:graphicFrameChg chg="mod">
          <ac:chgData name="Marie Tatiana Forconi" userId="65a3a94a7c6d30ab" providerId="LiveId" clId="{409419D0-1EA5-4CD9-88D6-CD9FD947B87C}" dt="2025-07-15T05:36:32.823" v="3390" actId="1076"/>
          <ac:graphicFrameMkLst>
            <pc:docMk/>
            <pc:sldMk cId="477463102" sldId="2612"/>
            <ac:graphicFrameMk id="16" creationId="{E81DED15-8D0C-CFAE-4E9C-234AADB27FA9}"/>
          </ac:graphicFrameMkLst>
        </pc:graphicFrameChg>
      </pc:sldChg>
      <pc:sldChg chg="addSp delSp modSp add mod setBg delDesignElem">
        <pc:chgData name="Marie Tatiana Forconi" userId="65a3a94a7c6d30ab" providerId="LiveId" clId="{409419D0-1EA5-4CD9-88D6-CD9FD947B87C}" dt="2025-07-15T05:36:11.847" v="3388" actId="208"/>
        <pc:sldMkLst>
          <pc:docMk/>
          <pc:sldMk cId="1135019011" sldId="2613"/>
        </pc:sldMkLst>
        <pc:spChg chg="mod">
          <ac:chgData name="Marie Tatiana Forconi" userId="65a3a94a7c6d30ab" providerId="LiveId" clId="{409419D0-1EA5-4CD9-88D6-CD9FD947B87C}" dt="2025-07-15T05:34:41.086" v="3312" actId="1076"/>
          <ac:spMkLst>
            <pc:docMk/>
            <pc:sldMk cId="1135019011" sldId="2613"/>
            <ac:spMk id="2" creationId="{BC56FDE8-C6C7-020D-904D-E8B9A02D19C9}"/>
          </ac:spMkLst>
        </pc:spChg>
        <pc:spChg chg="add mod">
          <ac:chgData name="Marie Tatiana Forconi" userId="65a3a94a7c6d30ab" providerId="LiveId" clId="{409419D0-1EA5-4CD9-88D6-CD9FD947B87C}" dt="2025-07-15T05:06:06.987" v="2060"/>
          <ac:spMkLst>
            <pc:docMk/>
            <pc:sldMk cId="1135019011" sldId="2613"/>
            <ac:spMk id="3" creationId="{4C0BE7F2-3A14-B1F0-DF03-946D47A165FC}"/>
          </ac:spMkLst>
        </pc:spChg>
        <pc:spChg chg="add mod">
          <ac:chgData name="Marie Tatiana Forconi" userId="65a3a94a7c6d30ab" providerId="LiveId" clId="{409419D0-1EA5-4CD9-88D6-CD9FD947B87C}" dt="2025-07-15T05:36:04.096" v="3385" actId="20577"/>
          <ac:spMkLst>
            <pc:docMk/>
            <pc:sldMk cId="1135019011" sldId="2613"/>
            <ac:spMk id="4" creationId="{63AC9AF2-47B1-4750-AC8F-75715DA4D588}"/>
          </ac:spMkLst>
        </pc:spChg>
        <pc:spChg chg="add mod">
          <ac:chgData name="Marie Tatiana Forconi" userId="65a3a94a7c6d30ab" providerId="LiveId" clId="{409419D0-1EA5-4CD9-88D6-CD9FD947B87C}" dt="2025-07-15T05:36:11.847" v="3388" actId="208"/>
          <ac:spMkLst>
            <pc:docMk/>
            <pc:sldMk cId="1135019011" sldId="2613"/>
            <ac:spMk id="5" creationId="{0E47B7BF-D759-0A86-3B2F-987148649B00}"/>
          </ac:spMkLst>
        </pc:spChg>
        <pc:spChg chg="del">
          <ac:chgData name="Marie Tatiana Forconi" userId="65a3a94a7c6d30ab" providerId="LiveId" clId="{409419D0-1EA5-4CD9-88D6-CD9FD947B87C}" dt="2025-07-15T05:05:39.029" v="2056"/>
          <ac:spMkLst>
            <pc:docMk/>
            <pc:sldMk cId="1135019011" sldId="2613"/>
            <ac:spMk id="10" creationId="{9C3BC78F-58E9-803B-A2B5-90CD0AA1112C}"/>
          </ac:spMkLst>
        </pc:spChg>
        <pc:spChg chg="del">
          <ac:chgData name="Marie Tatiana Forconi" userId="65a3a94a7c6d30ab" providerId="LiveId" clId="{409419D0-1EA5-4CD9-88D6-CD9FD947B87C}" dt="2025-07-15T05:05:39.029" v="2056"/>
          <ac:spMkLst>
            <pc:docMk/>
            <pc:sldMk cId="1135019011" sldId="2613"/>
            <ac:spMk id="12" creationId="{9C1C3C7A-E22F-3BD7-D33F-D8365E74297E}"/>
          </ac:spMkLst>
        </pc:spChg>
        <pc:spChg chg="del">
          <ac:chgData name="Marie Tatiana Forconi" userId="65a3a94a7c6d30ab" providerId="LiveId" clId="{409419D0-1EA5-4CD9-88D6-CD9FD947B87C}" dt="2025-07-15T05:05:39.029" v="2056"/>
          <ac:spMkLst>
            <pc:docMk/>
            <pc:sldMk cId="1135019011" sldId="2613"/>
            <ac:spMk id="14" creationId="{B57C0CCF-C31F-F147-302F-B5202D8D5D0A}"/>
          </ac:spMkLst>
        </pc:spChg>
        <pc:graphicFrameChg chg="mod">
          <ac:chgData name="Marie Tatiana Forconi" userId="65a3a94a7c6d30ab" providerId="LiveId" clId="{409419D0-1EA5-4CD9-88D6-CD9FD947B87C}" dt="2025-07-15T05:34:44.743" v="3313" actId="1076"/>
          <ac:graphicFrameMkLst>
            <pc:docMk/>
            <pc:sldMk cId="1135019011" sldId="2613"/>
            <ac:graphicFrameMk id="16" creationId="{A64AB4C1-9244-F5EF-D052-E74567D5A6C9}"/>
          </ac:graphicFrameMkLst>
        </pc:graphicFrameChg>
      </pc:sldChg>
      <pc:sldChg chg="addSp delSp modSp add mod setBg delDesignElem">
        <pc:chgData name="Marie Tatiana Forconi" userId="65a3a94a7c6d30ab" providerId="LiveId" clId="{409419D0-1EA5-4CD9-88D6-CD9FD947B87C}" dt="2025-07-15T05:33:39.039" v="3271" actId="11529"/>
        <pc:sldMkLst>
          <pc:docMk/>
          <pc:sldMk cId="296969588" sldId="2614"/>
        </pc:sldMkLst>
        <pc:spChg chg="add mod">
          <ac:chgData name="Marie Tatiana Forconi" userId="65a3a94a7c6d30ab" providerId="LiveId" clId="{409419D0-1EA5-4CD9-88D6-CD9FD947B87C}" dt="2025-07-15T05:06:07.973" v="2061"/>
          <ac:spMkLst>
            <pc:docMk/>
            <pc:sldMk cId="296969588" sldId="2614"/>
            <ac:spMk id="2" creationId="{F5C25246-F969-EBDF-9BBA-35A0035CB315}"/>
          </ac:spMkLst>
        </pc:spChg>
        <pc:spChg chg="add mod">
          <ac:chgData name="Marie Tatiana Forconi" userId="65a3a94a7c6d30ab" providerId="LiveId" clId="{409419D0-1EA5-4CD9-88D6-CD9FD947B87C}" dt="2025-07-15T05:32:41.074" v="3221"/>
          <ac:spMkLst>
            <pc:docMk/>
            <pc:sldMk cId="296969588" sldId="2614"/>
            <ac:spMk id="3" creationId="{648DBBC2-4665-C540-47C8-9704F049DD38}"/>
          </ac:spMkLst>
        </pc:spChg>
        <pc:spChg chg="add mod">
          <ac:chgData name="Marie Tatiana Forconi" userId="65a3a94a7c6d30ab" providerId="LiveId" clId="{409419D0-1EA5-4CD9-88D6-CD9FD947B87C}" dt="2025-07-15T05:33:02.760" v="3224" actId="208"/>
          <ac:spMkLst>
            <pc:docMk/>
            <pc:sldMk cId="296969588" sldId="2614"/>
            <ac:spMk id="4" creationId="{ECE7CBE3-77AA-CB41-392D-98B0184CF30C}"/>
          </ac:spMkLst>
        </pc:spChg>
        <pc:spChg chg="add mod">
          <ac:chgData name="Marie Tatiana Forconi" userId="65a3a94a7c6d30ab" providerId="LiveId" clId="{409419D0-1EA5-4CD9-88D6-CD9FD947B87C}" dt="2025-07-15T05:33:26.359" v="3253" actId="1076"/>
          <ac:spMkLst>
            <pc:docMk/>
            <pc:sldMk cId="296969588" sldId="2614"/>
            <ac:spMk id="7" creationId="{970F87E4-CBAD-7026-FF66-317AE5C20C32}"/>
          </ac:spMkLst>
        </pc:spChg>
        <pc:spChg chg="add mod">
          <ac:chgData name="Marie Tatiana Forconi" userId="65a3a94a7c6d30ab" providerId="LiveId" clId="{409419D0-1EA5-4CD9-88D6-CD9FD947B87C}" dt="2025-07-15T05:33:34.276" v="3270" actId="20577"/>
          <ac:spMkLst>
            <pc:docMk/>
            <pc:sldMk cId="296969588" sldId="2614"/>
            <ac:spMk id="8" creationId="{FB6BFAEB-1B38-B1FB-B583-795E456D1E95}"/>
          </ac:spMkLst>
        </pc:spChg>
        <pc:spChg chg="del">
          <ac:chgData name="Marie Tatiana Forconi" userId="65a3a94a7c6d30ab" providerId="LiveId" clId="{409419D0-1EA5-4CD9-88D6-CD9FD947B87C}" dt="2025-07-15T05:05:39.029" v="2056"/>
          <ac:spMkLst>
            <pc:docMk/>
            <pc:sldMk cId="296969588" sldId="2614"/>
            <ac:spMk id="10" creationId="{6E213D47-4130-8FB2-9F64-77DF82E93643}"/>
          </ac:spMkLst>
        </pc:spChg>
        <pc:spChg chg="del">
          <ac:chgData name="Marie Tatiana Forconi" userId="65a3a94a7c6d30ab" providerId="LiveId" clId="{409419D0-1EA5-4CD9-88D6-CD9FD947B87C}" dt="2025-07-15T05:05:39.029" v="2056"/>
          <ac:spMkLst>
            <pc:docMk/>
            <pc:sldMk cId="296969588" sldId="2614"/>
            <ac:spMk id="12" creationId="{4B58654D-437B-216C-75A2-9287BA0DB512}"/>
          </ac:spMkLst>
        </pc:spChg>
        <pc:spChg chg="del">
          <ac:chgData name="Marie Tatiana Forconi" userId="65a3a94a7c6d30ab" providerId="LiveId" clId="{409419D0-1EA5-4CD9-88D6-CD9FD947B87C}" dt="2025-07-15T05:05:39.029" v="2056"/>
          <ac:spMkLst>
            <pc:docMk/>
            <pc:sldMk cId="296969588" sldId="2614"/>
            <ac:spMk id="14" creationId="{4AA25681-6403-1818-76B1-22301B9B44D8}"/>
          </ac:spMkLst>
        </pc:spChg>
        <pc:graphicFrameChg chg="mod">
          <ac:chgData name="Marie Tatiana Forconi" userId="65a3a94a7c6d30ab" providerId="LiveId" clId="{409419D0-1EA5-4CD9-88D6-CD9FD947B87C}" dt="2025-07-15T05:32:35.793" v="3220" actId="1076"/>
          <ac:graphicFrameMkLst>
            <pc:docMk/>
            <pc:sldMk cId="296969588" sldId="2614"/>
            <ac:graphicFrameMk id="16" creationId="{E63A0C5B-D878-EA4F-0E6E-B0003F05982A}"/>
          </ac:graphicFrameMkLst>
        </pc:graphicFrameChg>
        <pc:cxnChg chg="add">
          <ac:chgData name="Marie Tatiana Forconi" userId="65a3a94a7c6d30ab" providerId="LiveId" clId="{409419D0-1EA5-4CD9-88D6-CD9FD947B87C}" dt="2025-07-15T05:33:10.534" v="3225" actId="11529"/>
          <ac:cxnSpMkLst>
            <pc:docMk/>
            <pc:sldMk cId="296969588" sldId="2614"/>
            <ac:cxnSpMk id="6" creationId="{6E7231FE-EFD0-9F6E-2DCC-FAC03B0BF3A7}"/>
          </ac:cxnSpMkLst>
        </pc:cxnChg>
        <pc:cxnChg chg="add">
          <ac:chgData name="Marie Tatiana Forconi" userId="65a3a94a7c6d30ab" providerId="LiveId" clId="{409419D0-1EA5-4CD9-88D6-CD9FD947B87C}" dt="2025-07-15T05:33:39.039" v="3271" actId="11529"/>
          <ac:cxnSpMkLst>
            <pc:docMk/>
            <pc:sldMk cId="296969588" sldId="2614"/>
            <ac:cxnSpMk id="11" creationId="{AF43501C-B055-F0C8-91D1-7712D326781E}"/>
          </ac:cxnSpMkLst>
        </pc:cxnChg>
      </pc:sldChg>
      <pc:sldChg chg="addSp delSp modSp add mod setBg delDesignElem">
        <pc:chgData name="Marie Tatiana Forconi" userId="65a3a94a7c6d30ab" providerId="LiveId" clId="{409419D0-1EA5-4CD9-88D6-CD9FD947B87C}" dt="2025-07-15T05:34:16.281" v="3309" actId="11529"/>
        <pc:sldMkLst>
          <pc:docMk/>
          <pc:sldMk cId="2802111799" sldId="2615"/>
        </pc:sldMkLst>
        <pc:spChg chg="add mod">
          <ac:chgData name="Marie Tatiana Forconi" userId="65a3a94a7c6d30ab" providerId="LiveId" clId="{409419D0-1EA5-4CD9-88D6-CD9FD947B87C}" dt="2025-07-15T05:06:08.958" v="2062"/>
          <ac:spMkLst>
            <pc:docMk/>
            <pc:sldMk cId="2802111799" sldId="2615"/>
            <ac:spMk id="5" creationId="{CEF636BE-0D86-10F1-8057-28E6BD7C89AD}"/>
          </ac:spMkLst>
        </pc:spChg>
        <pc:spChg chg="add mod">
          <ac:chgData name="Marie Tatiana Forconi" userId="65a3a94a7c6d30ab" providerId="LiveId" clId="{409419D0-1EA5-4CD9-88D6-CD9FD947B87C}" dt="2025-07-15T05:31:38.445" v="3210" actId="207"/>
          <ac:spMkLst>
            <pc:docMk/>
            <pc:sldMk cId="2802111799" sldId="2615"/>
            <ac:spMk id="6" creationId="{895D8F96-C449-988C-9385-68C52E0759EB}"/>
          </ac:spMkLst>
        </pc:spChg>
        <pc:spChg chg="add mod">
          <ac:chgData name="Marie Tatiana Forconi" userId="65a3a94a7c6d30ab" providerId="LiveId" clId="{409419D0-1EA5-4CD9-88D6-CD9FD947B87C}" dt="2025-07-15T05:32:20.779" v="3217" actId="14100"/>
          <ac:spMkLst>
            <pc:docMk/>
            <pc:sldMk cId="2802111799" sldId="2615"/>
            <ac:spMk id="7" creationId="{0733BD96-5611-0285-F1C1-5166507BCF08}"/>
          </ac:spMkLst>
        </pc:spChg>
        <pc:spChg chg="del">
          <ac:chgData name="Marie Tatiana Forconi" userId="65a3a94a7c6d30ab" providerId="LiveId" clId="{409419D0-1EA5-4CD9-88D6-CD9FD947B87C}" dt="2025-07-15T05:05:39.029" v="2056"/>
          <ac:spMkLst>
            <pc:docMk/>
            <pc:sldMk cId="2802111799" sldId="2615"/>
            <ac:spMk id="10" creationId="{75E7DB56-EBD1-4994-5A7E-095D3C9E2D39}"/>
          </ac:spMkLst>
        </pc:spChg>
        <pc:spChg chg="add mod">
          <ac:chgData name="Marie Tatiana Forconi" userId="65a3a94a7c6d30ab" providerId="LiveId" clId="{409419D0-1EA5-4CD9-88D6-CD9FD947B87C}" dt="2025-07-15T05:34:03.465" v="3291" actId="20577"/>
          <ac:spMkLst>
            <pc:docMk/>
            <pc:sldMk cId="2802111799" sldId="2615"/>
            <ac:spMk id="11" creationId="{5FA28923-B339-F186-A694-E451173FC8E7}"/>
          </ac:spMkLst>
        </pc:spChg>
        <pc:spChg chg="del">
          <ac:chgData name="Marie Tatiana Forconi" userId="65a3a94a7c6d30ab" providerId="LiveId" clId="{409419D0-1EA5-4CD9-88D6-CD9FD947B87C}" dt="2025-07-15T05:05:39.029" v="2056"/>
          <ac:spMkLst>
            <pc:docMk/>
            <pc:sldMk cId="2802111799" sldId="2615"/>
            <ac:spMk id="12" creationId="{10A9DD60-7385-BCBA-D53C-297367F997E7}"/>
          </ac:spMkLst>
        </pc:spChg>
        <pc:spChg chg="del">
          <ac:chgData name="Marie Tatiana Forconi" userId="65a3a94a7c6d30ab" providerId="LiveId" clId="{409419D0-1EA5-4CD9-88D6-CD9FD947B87C}" dt="2025-07-15T05:05:39.029" v="2056"/>
          <ac:spMkLst>
            <pc:docMk/>
            <pc:sldMk cId="2802111799" sldId="2615"/>
            <ac:spMk id="14" creationId="{81FD1637-FC72-F5FA-C4D4-79F58B4BA65A}"/>
          </ac:spMkLst>
        </pc:spChg>
        <pc:spChg chg="add mod">
          <ac:chgData name="Marie Tatiana Forconi" userId="65a3a94a7c6d30ab" providerId="LiveId" clId="{409419D0-1EA5-4CD9-88D6-CD9FD947B87C}" dt="2025-07-15T05:34:12.470" v="3308" actId="20577"/>
          <ac:spMkLst>
            <pc:docMk/>
            <pc:sldMk cId="2802111799" sldId="2615"/>
            <ac:spMk id="15" creationId="{5C4CE408-9B6B-1B16-03B6-2FBE4A542B62}"/>
          </ac:spMkLst>
        </pc:spChg>
        <pc:graphicFrameChg chg="mod">
          <ac:chgData name="Marie Tatiana Forconi" userId="65a3a94a7c6d30ab" providerId="LiveId" clId="{409419D0-1EA5-4CD9-88D6-CD9FD947B87C}" dt="2025-07-15T05:30:38.862" v="3141" actId="1076"/>
          <ac:graphicFrameMkLst>
            <pc:docMk/>
            <pc:sldMk cId="2802111799" sldId="2615"/>
            <ac:graphicFrameMk id="4" creationId="{5F29AC50-0574-3EE3-EAC9-3535C9C90BF5}"/>
          </ac:graphicFrameMkLst>
        </pc:graphicFrameChg>
        <pc:cxnChg chg="add">
          <ac:chgData name="Marie Tatiana Forconi" userId="65a3a94a7c6d30ab" providerId="LiveId" clId="{409419D0-1EA5-4CD9-88D6-CD9FD947B87C}" dt="2025-07-15T05:33:50.470" v="3272" actId="11529"/>
          <ac:cxnSpMkLst>
            <pc:docMk/>
            <pc:sldMk cId="2802111799" sldId="2615"/>
            <ac:cxnSpMk id="9" creationId="{D224EE53-B0E4-F80E-AD0C-A44C195D6525}"/>
          </ac:cxnSpMkLst>
        </pc:cxnChg>
        <pc:cxnChg chg="add">
          <ac:chgData name="Marie Tatiana Forconi" userId="65a3a94a7c6d30ab" providerId="LiveId" clId="{409419D0-1EA5-4CD9-88D6-CD9FD947B87C}" dt="2025-07-15T05:34:16.281" v="3309" actId="11529"/>
          <ac:cxnSpMkLst>
            <pc:docMk/>
            <pc:sldMk cId="2802111799" sldId="2615"/>
            <ac:cxnSpMk id="17" creationId="{5436E97C-CF33-5DB8-3C72-BD2206E59508}"/>
          </ac:cxnSpMkLst>
        </pc:cxnChg>
      </pc:sldChg>
      <pc:sldChg chg="addSp delSp modSp add mod setBg delDesignElem">
        <pc:chgData name="Marie Tatiana Forconi" userId="65a3a94a7c6d30ab" providerId="LiveId" clId="{409419D0-1EA5-4CD9-88D6-CD9FD947B87C}" dt="2025-07-15T05:30:18.699" v="3138" actId="1076"/>
        <pc:sldMkLst>
          <pc:docMk/>
          <pc:sldMk cId="4019206581" sldId="2616"/>
        </pc:sldMkLst>
        <pc:spChg chg="add mod">
          <ac:chgData name="Marie Tatiana Forconi" userId="65a3a94a7c6d30ab" providerId="LiveId" clId="{409419D0-1EA5-4CD9-88D6-CD9FD947B87C}" dt="2025-07-15T05:06:10.861" v="2063"/>
          <ac:spMkLst>
            <pc:docMk/>
            <pc:sldMk cId="4019206581" sldId="2616"/>
            <ac:spMk id="2" creationId="{867145DA-DF49-9314-E944-CDA7B90C1C20}"/>
          </ac:spMkLst>
        </pc:spChg>
        <pc:spChg chg="add mod">
          <ac:chgData name="Marie Tatiana Forconi" userId="65a3a94a7c6d30ab" providerId="LiveId" clId="{409419D0-1EA5-4CD9-88D6-CD9FD947B87C}" dt="2025-07-15T05:25:45.963" v="3016" actId="1076"/>
          <ac:spMkLst>
            <pc:docMk/>
            <pc:sldMk cId="4019206581" sldId="2616"/>
            <ac:spMk id="4" creationId="{C55A984A-67AF-0650-C6DD-AEEC2CBA9344}"/>
          </ac:spMkLst>
        </pc:spChg>
        <pc:spChg chg="add mod">
          <ac:chgData name="Marie Tatiana Forconi" userId="65a3a94a7c6d30ab" providerId="LiveId" clId="{409419D0-1EA5-4CD9-88D6-CD9FD947B87C}" dt="2025-07-15T05:30:18.699" v="3138" actId="1076"/>
          <ac:spMkLst>
            <pc:docMk/>
            <pc:sldMk cId="4019206581" sldId="2616"/>
            <ac:spMk id="5" creationId="{3837F969-C9D6-BB1B-142B-8A987EEE5541}"/>
          </ac:spMkLst>
        </pc:spChg>
        <pc:spChg chg="del">
          <ac:chgData name="Marie Tatiana Forconi" userId="65a3a94a7c6d30ab" providerId="LiveId" clId="{409419D0-1EA5-4CD9-88D6-CD9FD947B87C}" dt="2025-07-15T05:05:39.029" v="2056"/>
          <ac:spMkLst>
            <pc:docMk/>
            <pc:sldMk cId="4019206581" sldId="2616"/>
            <ac:spMk id="10" creationId="{9401F328-D57D-51C1-149B-39D506F645EC}"/>
          </ac:spMkLst>
        </pc:spChg>
        <pc:spChg chg="del">
          <ac:chgData name="Marie Tatiana Forconi" userId="65a3a94a7c6d30ab" providerId="LiveId" clId="{409419D0-1EA5-4CD9-88D6-CD9FD947B87C}" dt="2025-07-15T05:05:39.029" v="2056"/>
          <ac:spMkLst>
            <pc:docMk/>
            <pc:sldMk cId="4019206581" sldId="2616"/>
            <ac:spMk id="12" creationId="{B83F1A36-7F44-E6BE-1EE2-3F85370D0444}"/>
          </ac:spMkLst>
        </pc:spChg>
        <pc:spChg chg="del">
          <ac:chgData name="Marie Tatiana Forconi" userId="65a3a94a7c6d30ab" providerId="LiveId" clId="{409419D0-1EA5-4CD9-88D6-CD9FD947B87C}" dt="2025-07-15T05:05:39.029" v="2056"/>
          <ac:spMkLst>
            <pc:docMk/>
            <pc:sldMk cId="4019206581" sldId="2616"/>
            <ac:spMk id="14" creationId="{587D0146-FB65-34C6-56A2-B8E3B5E4D008}"/>
          </ac:spMkLst>
        </pc:spChg>
        <pc:graphicFrameChg chg="mod">
          <ac:chgData name="Marie Tatiana Forconi" userId="65a3a94a7c6d30ab" providerId="LiveId" clId="{409419D0-1EA5-4CD9-88D6-CD9FD947B87C}" dt="2025-07-15T05:25:43.695" v="3015" actId="1076"/>
          <ac:graphicFrameMkLst>
            <pc:docMk/>
            <pc:sldMk cId="4019206581" sldId="2616"/>
            <ac:graphicFrameMk id="16" creationId="{FD89FF24-4186-FD33-E77C-7E0FE3B87333}"/>
          </ac:graphicFrameMkLst>
        </pc:graphicFrameChg>
      </pc:sldChg>
      <pc:sldChg chg="addSp delSp modSp add mod setBg delDesignElem">
        <pc:chgData name="Marie Tatiana Forconi" userId="65a3a94a7c6d30ab" providerId="LiveId" clId="{409419D0-1EA5-4CD9-88D6-CD9FD947B87C}" dt="2025-07-15T05:25:11.087" v="3009" actId="208"/>
        <pc:sldMkLst>
          <pc:docMk/>
          <pc:sldMk cId="1023129427" sldId="2617"/>
        </pc:sldMkLst>
        <pc:spChg chg="add mod">
          <ac:chgData name="Marie Tatiana Forconi" userId="65a3a94a7c6d30ab" providerId="LiveId" clId="{409419D0-1EA5-4CD9-88D6-CD9FD947B87C}" dt="2025-07-15T05:06:11.764" v="2064"/>
          <ac:spMkLst>
            <pc:docMk/>
            <pc:sldMk cId="1023129427" sldId="2617"/>
            <ac:spMk id="4" creationId="{EC30309A-E875-2D6A-BA77-4541185E56AE}"/>
          </ac:spMkLst>
        </pc:spChg>
        <pc:spChg chg="add mod">
          <ac:chgData name="Marie Tatiana Forconi" userId="65a3a94a7c6d30ab" providerId="LiveId" clId="{409419D0-1EA5-4CD9-88D6-CD9FD947B87C}" dt="2025-07-15T05:25:04.134" v="3006" actId="1076"/>
          <ac:spMkLst>
            <pc:docMk/>
            <pc:sldMk cId="1023129427" sldId="2617"/>
            <ac:spMk id="5" creationId="{FC6487CA-30C4-DFC3-7027-1812C3B2856E}"/>
          </ac:spMkLst>
        </pc:spChg>
        <pc:spChg chg="add mod">
          <ac:chgData name="Marie Tatiana Forconi" userId="65a3a94a7c6d30ab" providerId="LiveId" clId="{409419D0-1EA5-4CD9-88D6-CD9FD947B87C}" dt="2025-07-15T05:25:11.087" v="3009" actId="208"/>
          <ac:spMkLst>
            <pc:docMk/>
            <pc:sldMk cId="1023129427" sldId="2617"/>
            <ac:spMk id="6" creationId="{431F13E7-06B8-5CBF-FC06-59754F439268}"/>
          </ac:spMkLst>
        </pc:spChg>
        <pc:spChg chg="del">
          <ac:chgData name="Marie Tatiana Forconi" userId="65a3a94a7c6d30ab" providerId="LiveId" clId="{409419D0-1EA5-4CD9-88D6-CD9FD947B87C}" dt="2025-07-15T05:05:39.029" v="2056"/>
          <ac:spMkLst>
            <pc:docMk/>
            <pc:sldMk cId="1023129427" sldId="2617"/>
            <ac:spMk id="10" creationId="{D728EF61-0C0E-EB9D-06B7-A88C2001E93F}"/>
          </ac:spMkLst>
        </pc:spChg>
        <pc:spChg chg="del">
          <ac:chgData name="Marie Tatiana Forconi" userId="65a3a94a7c6d30ab" providerId="LiveId" clId="{409419D0-1EA5-4CD9-88D6-CD9FD947B87C}" dt="2025-07-15T05:05:39.029" v="2056"/>
          <ac:spMkLst>
            <pc:docMk/>
            <pc:sldMk cId="1023129427" sldId="2617"/>
            <ac:spMk id="12" creationId="{9E865838-C2CE-25D8-F445-76028CFBA7BE}"/>
          </ac:spMkLst>
        </pc:spChg>
        <pc:spChg chg="del">
          <ac:chgData name="Marie Tatiana Forconi" userId="65a3a94a7c6d30ab" providerId="LiveId" clId="{409419D0-1EA5-4CD9-88D6-CD9FD947B87C}" dt="2025-07-15T05:05:39.029" v="2056"/>
          <ac:spMkLst>
            <pc:docMk/>
            <pc:sldMk cId="1023129427" sldId="2617"/>
            <ac:spMk id="14" creationId="{C4227CEB-DDC5-8F7D-52CC-8B3C1EF88034}"/>
          </ac:spMkLst>
        </pc:spChg>
      </pc:sldChg>
      <pc:sldChg chg="addSp delSp modSp add mod setBg delDesignElem">
        <pc:chgData name="Marie Tatiana Forconi" userId="65a3a94a7c6d30ab" providerId="LiveId" clId="{409419D0-1EA5-4CD9-88D6-CD9FD947B87C}" dt="2025-07-15T05:23:19.990" v="2947" actId="208"/>
        <pc:sldMkLst>
          <pc:docMk/>
          <pc:sldMk cId="921862860" sldId="2618"/>
        </pc:sldMkLst>
        <pc:spChg chg="add mod">
          <ac:chgData name="Marie Tatiana Forconi" userId="65a3a94a7c6d30ab" providerId="LiveId" clId="{409419D0-1EA5-4CD9-88D6-CD9FD947B87C}" dt="2025-07-15T05:06:12.697" v="2065"/>
          <ac:spMkLst>
            <pc:docMk/>
            <pc:sldMk cId="921862860" sldId="2618"/>
            <ac:spMk id="2" creationId="{AA4E1AD8-0768-38FA-85F2-5A3F4390499C}"/>
          </ac:spMkLst>
        </pc:spChg>
        <pc:spChg chg="add mod">
          <ac:chgData name="Marie Tatiana Forconi" userId="65a3a94a7c6d30ab" providerId="LiveId" clId="{409419D0-1EA5-4CD9-88D6-CD9FD947B87C}" dt="2025-07-15T05:22:13.626" v="2908" actId="20577"/>
          <ac:spMkLst>
            <pc:docMk/>
            <pc:sldMk cId="921862860" sldId="2618"/>
            <ac:spMk id="4" creationId="{58AEAEE8-C374-B198-B2B7-CEE98F42E7D0}"/>
          </ac:spMkLst>
        </pc:spChg>
        <pc:spChg chg="add mod">
          <ac:chgData name="Marie Tatiana Forconi" userId="65a3a94a7c6d30ab" providerId="LiveId" clId="{409419D0-1EA5-4CD9-88D6-CD9FD947B87C}" dt="2025-07-15T05:22:07.169" v="2906"/>
          <ac:spMkLst>
            <pc:docMk/>
            <pc:sldMk cId="921862860" sldId="2618"/>
            <ac:spMk id="6" creationId="{9D127AA5-24C5-A9C3-4AE1-4BD85997E3C8}"/>
          </ac:spMkLst>
        </pc:spChg>
        <pc:spChg chg="add mod">
          <ac:chgData name="Marie Tatiana Forconi" userId="65a3a94a7c6d30ab" providerId="LiveId" clId="{409419D0-1EA5-4CD9-88D6-CD9FD947B87C}" dt="2025-07-15T05:22:07.169" v="2906"/>
          <ac:spMkLst>
            <pc:docMk/>
            <pc:sldMk cId="921862860" sldId="2618"/>
            <ac:spMk id="7" creationId="{C8587447-B729-FE02-D6C6-23050DE13043}"/>
          </ac:spMkLst>
        </pc:spChg>
        <pc:spChg chg="add mod">
          <ac:chgData name="Marie Tatiana Forconi" userId="65a3a94a7c6d30ab" providerId="LiveId" clId="{409419D0-1EA5-4CD9-88D6-CD9FD947B87C}" dt="2025-07-15T05:22:17.099" v="2909" actId="20577"/>
          <ac:spMkLst>
            <pc:docMk/>
            <pc:sldMk cId="921862860" sldId="2618"/>
            <ac:spMk id="9" creationId="{4CE15E3E-E233-1BE5-9E72-CC173272A18B}"/>
          </ac:spMkLst>
        </pc:spChg>
        <pc:spChg chg="del">
          <ac:chgData name="Marie Tatiana Forconi" userId="65a3a94a7c6d30ab" providerId="LiveId" clId="{409419D0-1EA5-4CD9-88D6-CD9FD947B87C}" dt="2025-07-15T05:05:39.029" v="2056"/>
          <ac:spMkLst>
            <pc:docMk/>
            <pc:sldMk cId="921862860" sldId="2618"/>
            <ac:spMk id="10" creationId="{771B99D6-35DE-8D9A-EB70-BA9747096CEB}"/>
          </ac:spMkLst>
        </pc:spChg>
        <pc:spChg chg="del">
          <ac:chgData name="Marie Tatiana Forconi" userId="65a3a94a7c6d30ab" providerId="LiveId" clId="{409419D0-1EA5-4CD9-88D6-CD9FD947B87C}" dt="2025-07-15T05:05:39.029" v="2056"/>
          <ac:spMkLst>
            <pc:docMk/>
            <pc:sldMk cId="921862860" sldId="2618"/>
            <ac:spMk id="12" creationId="{B8BAFD7F-72D8-E6C0-19DA-23DE6D4B5662}"/>
          </ac:spMkLst>
        </pc:spChg>
        <pc:spChg chg="del">
          <ac:chgData name="Marie Tatiana Forconi" userId="65a3a94a7c6d30ab" providerId="LiveId" clId="{409419D0-1EA5-4CD9-88D6-CD9FD947B87C}" dt="2025-07-15T05:05:39.029" v="2056"/>
          <ac:spMkLst>
            <pc:docMk/>
            <pc:sldMk cId="921862860" sldId="2618"/>
            <ac:spMk id="14" creationId="{C37C5B32-EF55-6B1B-DA71-305B334A025D}"/>
          </ac:spMkLst>
        </pc:spChg>
        <pc:spChg chg="mod">
          <ac:chgData name="Marie Tatiana Forconi" userId="65a3a94a7c6d30ab" providerId="LiveId" clId="{409419D0-1EA5-4CD9-88D6-CD9FD947B87C}" dt="2025-07-15T05:21:43.986" v="2904" actId="1076"/>
          <ac:spMkLst>
            <pc:docMk/>
            <pc:sldMk cId="921862860" sldId="2618"/>
            <ac:spMk id="15" creationId="{EF2D85A3-BC6D-2D53-2425-C67013DED925}"/>
          </ac:spMkLst>
        </pc:spChg>
        <pc:spChg chg="add mod">
          <ac:chgData name="Marie Tatiana Forconi" userId="65a3a94a7c6d30ab" providerId="LiveId" clId="{409419D0-1EA5-4CD9-88D6-CD9FD947B87C}" dt="2025-07-15T05:22:28.433" v="2925" actId="1076"/>
          <ac:spMkLst>
            <pc:docMk/>
            <pc:sldMk cId="921862860" sldId="2618"/>
            <ac:spMk id="17" creationId="{36109770-D2F6-AD33-9714-D1D59A1E904A}"/>
          </ac:spMkLst>
        </pc:spChg>
        <pc:spChg chg="add mod">
          <ac:chgData name="Marie Tatiana Forconi" userId="65a3a94a7c6d30ab" providerId="LiveId" clId="{409419D0-1EA5-4CD9-88D6-CD9FD947B87C}" dt="2025-07-15T05:22:19.019" v="2910" actId="20577"/>
          <ac:spMkLst>
            <pc:docMk/>
            <pc:sldMk cId="921862860" sldId="2618"/>
            <ac:spMk id="18" creationId="{BFCCCA05-5A5B-71DE-8A0B-09863185BE83}"/>
          </ac:spMkLst>
        </pc:spChg>
        <pc:spChg chg="add mod">
          <ac:chgData name="Marie Tatiana Forconi" userId="65a3a94a7c6d30ab" providerId="LiveId" clId="{409419D0-1EA5-4CD9-88D6-CD9FD947B87C}" dt="2025-07-15T05:22:33.802" v="2927" actId="20577"/>
          <ac:spMkLst>
            <pc:docMk/>
            <pc:sldMk cId="921862860" sldId="2618"/>
            <ac:spMk id="19" creationId="{E12378DD-B819-424B-4AEB-D80FBAD9C146}"/>
          </ac:spMkLst>
        </pc:spChg>
        <pc:spChg chg="add mod">
          <ac:chgData name="Marie Tatiana Forconi" userId="65a3a94a7c6d30ab" providerId="LiveId" clId="{409419D0-1EA5-4CD9-88D6-CD9FD947B87C}" dt="2025-07-15T05:22:07.169" v="2906"/>
          <ac:spMkLst>
            <pc:docMk/>
            <pc:sldMk cId="921862860" sldId="2618"/>
            <ac:spMk id="20" creationId="{F6C15672-BB46-061D-AE0E-83B53DC52666}"/>
          </ac:spMkLst>
        </pc:spChg>
        <pc:spChg chg="add mod">
          <ac:chgData name="Marie Tatiana Forconi" userId="65a3a94a7c6d30ab" providerId="LiveId" clId="{409419D0-1EA5-4CD9-88D6-CD9FD947B87C}" dt="2025-07-15T05:23:13.180" v="2944" actId="20577"/>
          <ac:spMkLst>
            <pc:docMk/>
            <pc:sldMk cId="921862860" sldId="2618"/>
            <ac:spMk id="21" creationId="{707F8193-FB42-BA0B-BCD1-EDCEE2456189}"/>
          </ac:spMkLst>
        </pc:spChg>
        <pc:spChg chg="add mod">
          <ac:chgData name="Marie Tatiana Forconi" userId="65a3a94a7c6d30ab" providerId="LiveId" clId="{409419D0-1EA5-4CD9-88D6-CD9FD947B87C}" dt="2025-07-15T05:23:19.990" v="2947" actId="208"/>
          <ac:spMkLst>
            <pc:docMk/>
            <pc:sldMk cId="921862860" sldId="2618"/>
            <ac:spMk id="22" creationId="{8B5C882D-0195-5B7A-35A9-FDD1F9FF1180}"/>
          </ac:spMkLst>
        </pc:spChg>
        <pc:graphicFrameChg chg="mod">
          <ac:chgData name="Marie Tatiana Forconi" userId="65a3a94a7c6d30ab" providerId="LiveId" clId="{409419D0-1EA5-4CD9-88D6-CD9FD947B87C}" dt="2025-07-15T05:21:47.398" v="2905" actId="1076"/>
          <ac:graphicFrameMkLst>
            <pc:docMk/>
            <pc:sldMk cId="921862860" sldId="2618"/>
            <ac:graphicFrameMk id="16" creationId="{FD26B2E4-B2DE-AB82-BCCA-2BA8938A4C14}"/>
          </ac:graphicFrameMkLst>
        </pc:graphicFrameChg>
        <pc:cxnChg chg="add mod">
          <ac:chgData name="Marie Tatiana Forconi" userId="65a3a94a7c6d30ab" providerId="LiveId" clId="{409419D0-1EA5-4CD9-88D6-CD9FD947B87C}" dt="2025-07-15T05:22:07.169" v="2906"/>
          <ac:cxnSpMkLst>
            <pc:docMk/>
            <pc:sldMk cId="921862860" sldId="2618"/>
            <ac:cxnSpMk id="8" creationId="{AD8B81E6-FDBD-2732-3A71-939E080E935A}"/>
          </ac:cxnSpMkLst>
        </pc:cxnChg>
      </pc:sldChg>
      <pc:sldChg chg="addSp delSp modSp add mod setBg delDesignElem">
        <pc:chgData name="Marie Tatiana Forconi" userId="65a3a94a7c6d30ab" providerId="LiveId" clId="{409419D0-1EA5-4CD9-88D6-CD9FD947B87C}" dt="2025-07-15T05:21:23.278" v="2901" actId="207"/>
        <pc:sldMkLst>
          <pc:docMk/>
          <pc:sldMk cId="2515473944" sldId="2619"/>
        </pc:sldMkLst>
        <pc:spChg chg="add mod">
          <ac:chgData name="Marie Tatiana Forconi" userId="65a3a94a7c6d30ab" providerId="LiveId" clId="{409419D0-1EA5-4CD9-88D6-CD9FD947B87C}" dt="2025-07-15T05:06:14.903" v="2066"/>
          <ac:spMkLst>
            <pc:docMk/>
            <pc:sldMk cId="2515473944" sldId="2619"/>
            <ac:spMk id="3" creationId="{210449A0-B627-63FF-538F-D8872B543B97}"/>
          </ac:spMkLst>
        </pc:spChg>
        <pc:spChg chg="add mod">
          <ac:chgData name="Marie Tatiana Forconi" userId="65a3a94a7c6d30ab" providerId="LiveId" clId="{409419D0-1EA5-4CD9-88D6-CD9FD947B87C}" dt="2025-07-15T05:17:48.893" v="2769" actId="1076"/>
          <ac:spMkLst>
            <pc:docMk/>
            <pc:sldMk cId="2515473944" sldId="2619"/>
            <ac:spMk id="4" creationId="{4001781D-C62C-BFDB-4414-54E3CD1B1269}"/>
          </ac:spMkLst>
        </pc:spChg>
        <pc:spChg chg="add mod">
          <ac:chgData name="Marie Tatiana Forconi" userId="65a3a94a7c6d30ab" providerId="LiveId" clId="{409419D0-1EA5-4CD9-88D6-CD9FD947B87C}" dt="2025-07-15T05:17:38.922" v="2767" actId="1076"/>
          <ac:spMkLst>
            <pc:docMk/>
            <pc:sldMk cId="2515473944" sldId="2619"/>
            <ac:spMk id="5" creationId="{5FE9F01C-DA3A-C833-59B8-D8CA9CDBBEC4}"/>
          </ac:spMkLst>
        </pc:spChg>
        <pc:spChg chg="add mod">
          <ac:chgData name="Marie Tatiana Forconi" userId="65a3a94a7c6d30ab" providerId="LiveId" clId="{409419D0-1EA5-4CD9-88D6-CD9FD947B87C}" dt="2025-07-15T05:17:42.897" v="2768" actId="1076"/>
          <ac:spMkLst>
            <pc:docMk/>
            <pc:sldMk cId="2515473944" sldId="2619"/>
            <ac:spMk id="6" creationId="{6C3D0ECD-5F3D-377D-508C-924AFFA2E868}"/>
          </ac:spMkLst>
        </pc:spChg>
        <pc:spChg chg="add mod">
          <ac:chgData name="Marie Tatiana Forconi" userId="65a3a94a7c6d30ab" providerId="LiveId" clId="{409419D0-1EA5-4CD9-88D6-CD9FD947B87C}" dt="2025-07-15T05:18:21.662" v="2798" actId="1076"/>
          <ac:spMkLst>
            <pc:docMk/>
            <pc:sldMk cId="2515473944" sldId="2619"/>
            <ac:spMk id="9" creationId="{D9FB8B8E-B44F-403F-78F0-DB6C8E4F32A0}"/>
          </ac:spMkLst>
        </pc:spChg>
        <pc:spChg chg="del">
          <ac:chgData name="Marie Tatiana Forconi" userId="65a3a94a7c6d30ab" providerId="LiveId" clId="{409419D0-1EA5-4CD9-88D6-CD9FD947B87C}" dt="2025-07-15T05:05:39.029" v="2056"/>
          <ac:spMkLst>
            <pc:docMk/>
            <pc:sldMk cId="2515473944" sldId="2619"/>
            <ac:spMk id="10" creationId="{25A61CD7-2DA1-F9F5-4011-2345BBF28EAC}"/>
          </ac:spMkLst>
        </pc:spChg>
        <pc:spChg chg="del">
          <ac:chgData name="Marie Tatiana Forconi" userId="65a3a94a7c6d30ab" providerId="LiveId" clId="{409419D0-1EA5-4CD9-88D6-CD9FD947B87C}" dt="2025-07-15T05:05:39.029" v="2056"/>
          <ac:spMkLst>
            <pc:docMk/>
            <pc:sldMk cId="2515473944" sldId="2619"/>
            <ac:spMk id="12" creationId="{74411833-4B73-65CB-1B51-A27FE64A833E}"/>
          </ac:spMkLst>
        </pc:spChg>
        <pc:spChg chg="del">
          <ac:chgData name="Marie Tatiana Forconi" userId="65a3a94a7c6d30ab" providerId="LiveId" clId="{409419D0-1EA5-4CD9-88D6-CD9FD947B87C}" dt="2025-07-15T05:05:39.029" v="2056"/>
          <ac:spMkLst>
            <pc:docMk/>
            <pc:sldMk cId="2515473944" sldId="2619"/>
            <ac:spMk id="14" creationId="{468375DA-A9F8-9E1D-B410-D9BE401FEA37}"/>
          </ac:spMkLst>
        </pc:spChg>
        <pc:spChg chg="add mod">
          <ac:chgData name="Marie Tatiana Forconi" userId="65a3a94a7c6d30ab" providerId="LiveId" clId="{409419D0-1EA5-4CD9-88D6-CD9FD947B87C}" dt="2025-07-15T05:18:43.952" v="2809" actId="1076"/>
          <ac:spMkLst>
            <pc:docMk/>
            <pc:sldMk cId="2515473944" sldId="2619"/>
            <ac:spMk id="18" creationId="{277BAFE9-A8DB-608D-D2FC-ABE4A86F2302}"/>
          </ac:spMkLst>
        </pc:spChg>
        <pc:spChg chg="add mod">
          <ac:chgData name="Marie Tatiana Forconi" userId="65a3a94a7c6d30ab" providerId="LiveId" clId="{409419D0-1EA5-4CD9-88D6-CD9FD947B87C}" dt="2025-07-15T05:19:06.684" v="2832" actId="207"/>
          <ac:spMkLst>
            <pc:docMk/>
            <pc:sldMk cId="2515473944" sldId="2619"/>
            <ac:spMk id="19" creationId="{9D792D17-7FA9-92AD-93AC-E17507E86FAC}"/>
          </ac:spMkLst>
        </pc:spChg>
        <pc:spChg chg="add mod">
          <ac:chgData name="Marie Tatiana Forconi" userId="65a3a94a7c6d30ab" providerId="LiveId" clId="{409419D0-1EA5-4CD9-88D6-CD9FD947B87C}" dt="2025-07-15T05:19:13.261" v="2835" actId="20577"/>
          <ac:spMkLst>
            <pc:docMk/>
            <pc:sldMk cId="2515473944" sldId="2619"/>
            <ac:spMk id="20" creationId="{F6250E0A-B747-CBE9-321E-BEBFBF13C54B}"/>
          </ac:spMkLst>
        </pc:spChg>
        <pc:spChg chg="add mod">
          <ac:chgData name="Marie Tatiana Forconi" userId="65a3a94a7c6d30ab" providerId="LiveId" clId="{409419D0-1EA5-4CD9-88D6-CD9FD947B87C}" dt="2025-07-15T05:19:50.827" v="2841" actId="208"/>
          <ac:spMkLst>
            <pc:docMk/>
            <pc:sldMk cId="2515473944" sldId="2619"/>
            <ac:spMk id="21" creationId="{640AFD45-68B0-5F61-8B65-2A42D8FC421A}"/>
          </ac:spMkLst>
        </pc:spChg>
        <pc:spChg chg="add mod">
          <ac:chgData name="Marie Tatiana Forconi" userId="65a3a94a7c6d30ab" providerId="LiveId" clId="{409419D0-1EA5-4CD9-88D6-CD9FD947B87C}" dt="2025-07-15T05:21:10.139" v="2897" actId="1076"/>
          <ac:spMkLst>
            <pc:docMk/>
            <pc:sldMk cId="2515473944" sldId="2619"/>
            <ac:spMk id="22" creationId="{A66C650F-7713-37CD-31CD-5D7009878F1A}"/>
          </ac:spMkLst>
        </pc:spChg>
        <pc:spChg chg="add mod">
          <ac:chgData name="Marie Tatiana Forconi" userId="65a3a94a7c6d30ab" providerId="LiveId" clId="{409419D0-1EA5-4CD9-88D6-CD9FD947B87C}" dt="2025-07-15T05:21:23.278" v="2901" actId="207"/>
          <ac:spMkLst>
            <pc:docMk/>
            <pc:sldMk cId="2515473944" sldId="2619"/>
            <ac:spMk id="23" creationId="{9B7851D1-56A4-962C-F20C-BE48B50D6AF6}"/>
          </ac:spMkLst>
        </pc:spChg>
        <pc:cxnChg chg="add">
          <ac:chgData name="Marie Tatiana Forconi" userId="65a3a94a7c6d30ab" providerId="LiveId" clId="{409419D0-1EA5-4CD9-88D6-CD9FD947B87C}" dt="2025-07-15T05:17:55.223" v="2770" actId="11529"/>
          <ac:cxnSpMkLst>
            <pc:docMk/>
            <pc:sldMk cId="2515473944" sldId="2619"/>
            <ac:cxnSpMk id="8" creationId="{13D0CA94-DDC9-3D83-33D0-D0AF62D52F91}"/>
          </ac:cxnSpMkLst>
        </pc:cxnChg>
        <pc:cxnChg chg="add">
          <ac:chgData name="Marie Tatiana Forconi" userId="65a3a94a7c6d30ab" providerId="LiveId" clId="{409419D0-1EA5-4CD9-88D6-CD9FD947B87C}" dt="2025-07-15T05:18:27.037" v="2799" actId="11529"/>
          <ac:cxnSpMkLst>
            <pc:docMk/>
            <pc:sldMk cId="2515473944" sldId="2619"/>
            <ac:cxnSpMk id="17" creationId="{3690B433-76C1-91BB-ECA5-C1F5856F00C3}"/>
          </ac:cxnSpMkLst>
        </pc:cxnChg>
      </pc:sldChg>
      <pc:sldChg chg="addSp delSp modSp add mod setBg delDesignElem">
        <pc:chgData name="Marie Tatiana Forconi" userId="65a3a94a7c6d30ab" providerId="LiveId" clId="{409419D0-1EA5-4CD9-88D6-CD9FD947B87C}" dt="2025-07-15T05:15:50.047" v="2671" actId="20577"/>
        <pc:sldMkLst>
          <pc:docMk/>
          <pc:sldMk cId="2682403213" sldId="2620"/>
        </pc:sldMkLst>
        <pc:spChg chg="add mod">
          <ac:chgData name="Marie Tatiana Forconi" userId="65a3a94a7c6d30ab" providerId="LiveId" clId="{409419D0-1EA5-4CD9-88D6-CD9FD947B87C}" dt="2025-07-15T05:06:15.858" v="2067"/>
          <ac:spMkLst>
            <pc:docMk/>
            <pc:sldMk cId="2682403213" sldId="2620"/>
            <ac:spMk id="4" creationId="{7F2BD023-E570-BA66-FC89-3DFD2AAFABB0}"/>
          </ac:spMkLst>
        </pc:spChg>
        <pc:spChg chg="add mod">
          <ac:chgData name="Marie Tatiana Forconi" userId="65a3a94a7c6d30ab" providerId="LiveId" clId="{409419D0-1EA5-4CD9-88D6-CD9FD947B87C}" dt="2025-07-15T05:13:58.321" v="2627"/>
          <ac:spMkLst>
            <pc:docMk/>
            <pc:sldMk cId="2682403213" sldId="2620"/>
            <ac:spMk id="5" creationId="{B39315B0-1D04-24D1-5FF8-52D2D4A3A5C9}"/>
          </ac:spMkLst>
        </pc:spChg>
        <pc:spChg chg="add mod">
          <ac:chgData name="Marie Tatiana Forconi" userId="65a3a94a7c6d30ab" providerId="LiveId" clId="{409419D0-1EA5-4CD9-88D6-CD9FD947B87C}" dt="2025-07-15T05:14:30.727" v="2653" actId="20577"/>
          <ac:spMkLst>
            <pc:docMk/>
            <pc:sldMk cId="2682403213" sldId="2620"/>
            <ac:spMk id="6" creationId="{45FDE88B-B64E-4F5F-267A-E6E808427B17}"/>
          </ac:spMkLst>
        </pc:spChg>
        <pc:spChg chg="add mod">
          <ac:chgData name="Marie Tatiana Forconi" userId="65a3a94a7c6d30ab" providerId="LiveId" clId="{409419D0-1EA5-4CD9-88D6-CD9FD947B87C}" dt="2025-07-15T05:14:49.007" v="2661" actId="20577"/>
          <ac:spMkLst>
            <pc:docMk/>
            <pc:sldMk cId="2682403213" sldId="2620"/>
            <ac:spMk id="7" creationId="{702EC70D-74C5-ED6E-7964-0ED10EE60E38}"/>
          </ac:spMkLst>
        </pc:spChg>
        <pc:spChg chg="add mod">
          <ac:chgData name="Marie Tatiana Forconi" userId="65a3a94a7c6d30ab" providerId="LiveId" clId="{409419D0-1EA5-4CD9-88D6-CD9FD947B87C}" dt="2025-07-15T05:15:35.139" v="2667" actId="1076"/>
          <ac:spMkLst>
            <pc:docMk/>
            <pc:sldMk cId="2682403213" sldId="2620"/>
            <ac:spMk id="9" creationId="{E33FE80F-7871-64CE-C8F9-4A1A0D2082B0}"/>
          </ac:spMkLst>
        </pc:spChg>
        <pc:spChg chg="del">
          <ac:chgData name="Marie Tatiana Forconi" userId="65a3a94a7c6d30ab" providerId="LiveId" clId="{409419D0-1EA5-4CD9-88D6-CD9FD947B87C}" dt="2025-07-15T05:05:39.029" v="2056"/>
          <ac:spMkLst>
            <pc:docMk/>
            <pc:sldMk cId="2682403213" sldId="2620"/>
            <ac:spMk id="10" creationId="{5C6B5F52-3E3D-828F-1730-054CCF8713C8}"/>
          </ac:spMkLst>
        </pc:spChg>
        <pc:spChg chg="del">
          <ac:chgData name="Marie Tatiana Forconi" userId="65a3a94a7c6d30ab" providerId="LiveId" clId="{409419D0-1EA5-4CD9-88D6-CD9FD947B87C}" dt="2025-07-15T05:05:39.029" v="2056"/>
          <ac:spMkLst>
            <pc:docMk/>
            <pc:sldMk cId="2682403213" sldId="2620"/>
            <ac:spMk id="12" creationId="{E74D0A0F-4190-A640-43FA-D523A9534C00}"/>
          </ac:spMkLst>
        </pc:spChg>
        <pc:spChg chg="mod">
          <ac:chgData name="Marie Tatiana Forconi" userId="65a3a94a7c6d30ab" providerId="LiveId" clId="{409419D0-1EA5-4CD9-88D6-CD9FD947B87C}" dt="2025-07-15T05:15:50.047" v="2671" actId="20577"/>
          <ac:spMkLst>
            <pc:docMk/>
            <pc:sldMk cId="2682403213" sldId="2620"/>
            <ac:spMk id="13" creationId="{98FE1C2B-F646-CB48-78AC-536BB34997B5}"/>
          </ac:spMkLst>
        </pc:spChg>
        <pc:spChg chg="del">
          <ac:chgData name="Marie Tatiana Forconi" userId="65a3a94a7c6d30ab" providerId="LiveId" clId="{409419D0-1EA5-4CD9-88D6-CD9FD947B87C}" dt="2025-07-15T05:05:39.029" v="2056"/>
          <ac:spMkLst>
            <pc:docMk/>
            <pc:sldMk cId="2682403213" sldId="2620"/>
            <ac:spMk id="14" creationId="{5F012365-0669-98D9-A94A-67A0ACD36BFE}"/>
          </ac:spMkLst>
        </pc:spChg>
        <pc:spChg chg="mod">
          <ac:chgData name="Marie Tatiana Forconi" userId="65a3a94a7c6d30ab" providerId="LiveId" clId="{409419D0-1EA5-4CD9-88D6-CD9FD947B87C}" dt="2025-07-15T05:13:42.251" v="2625" actId="1076"/>
          <ac:spMkLst>
            <pc:docMk/>
            <pc:sldMk cId="2682403213" sldId="2620"/>
            <ac:spMk id="15" creationId="{17CE11B0-2012-5025-2339-D7A8137CF446}"/>
          </ac:spMkLst>
        </pc:spChg>
        <pc:spChg chg="add mod">
          <ac:chgData name="Marie Tatiana Forconi" userId="65a3a94a7c6d30ab" providerId="LiveId" clId="{409419D0-1EA5-4CD9-88D6-CD9FD947B87C}" dt="2025-07-15T05:15:32.594" v="2666" actId="1076"/>
          <ac:spMkLst>
            <pc:docMk/>
            <pc:sldMk cId="2682403213" sldId="2620"/>
            <ac:spMk id="17" creationId="{D5F6E6F7-4830-5257-65CB-8E64B9BB9477}"/>
          </ac:spMkLst>
        </pc:spChg>
        <pc:spChg chg="add mod">
          <ac:chgData name="Marie Tatiana Forconi" userId="65a3a94a7c6d30ab" providerId="LiveId" clId="{409419D0-1EA5-4CD9-88D6-CD9FD947B87C}" dt="2025-07-15T05:15:22.129" v="2664" actId="14100"/>
          <ac:spMkLst>
            <pc:docMk/>
            <pc:sldMk cId="2682403213" sldId="2620"/>
            <ac:spMk id="18" creationId="{9954EBF8-2318-E71D-7F8B-3929B612D7DB}"/>
          </ac:spMkLst>
        </pc:spChg>
        <pc:spChg chg="add mod">
          <ac:chgData name="Marie Tatiana Forconi" userId="65a3a94a7c6d30ab" providerId="LiveId" clId="{409419D0-1EA5-4CD9-88D6-CD9FD947B87C}" dt="2025-07-15T05:15:29.853" v="2665" actId="1076"/>
          <ac:spMkLst>
            <pc:docMk/>
            <pc:sldMk cId="2682403213" sldId="2620"/>
            <ac:spMk id="19" creationId="{2562316F-B319-6AF8-6FBC-A76785419E13}"/>
          </ac:spMkLst>
        </pc:spChg>
        <pc:spChg chg="add mod">
          <ac:chgData name="Marie Tatiana Forconi" userId="65a3a94a7c6d30ab" providerId="LiveId" clId="{409419D0-1EA5-4CD9-88D6-CD9FD947B87C}" dt="2025-07-15T05:15:43.983" v="2670" actId="208"/>
          <ac:spMkLst>
            <pc:docMk/>
            <pc:sldMk cId="2682403213" sldId="2620"/>
            <ac:spMk id="22" creationId="{4143EE2D-2633-DDD8-12C9-7907324F7FE7}"/>
          </ac:spMkLst>
        </pc:spChg>
        <pc:graphicFrameChg chg="mod">
          <ac:chgData name="Marie Tatiana Forconi" userId="65a3a94a7c6d30ab" providerId="LiveId" clId="{409419D0-1EA5-4CD9-88D6-CD9FD947B87C}" dt="2025-07-15T05:13:47.319" v="2626" actId="1076"/>
          <ac:graphicFrameMkLst>
            <pc:docMk/>
            <pc:sldMk cId="2682403213" sldId="2620"/>
            <ac:graphicFrameMk id="16" creationId="{2D345248-309B-5348-FB08-618D05108433}"/>
          </ac:graphicFrameMkLst>
        </pc:graphicFrameChg>
        <pc:cxnChg chg="add mod">
          <ac:chgData name="Marie Tatiana Forconi" userId="65a3a94a7c6d30ab" providerId="LiveId" clId="{409419D0-1EA5-4CD9-88D6-CD9FD947B87C}" dt="2025-07-15T05:15:22.129" v="2664" actId="14100"/>
          <ac:cxnSpMkLst>
            <pc:docMk/>
            <pc:sldMk cId="2682403213" sldId="2620"/>
            <ac:cxnSpMk id="8" creationId="{AA907B10-6B0C-469F-00CF-1935EF23867A}"/>
          </ac:cxnSpMkLst>
        </pc:cxnChg>
        <pc:cxnChg chg="add mod">
          <ac:chgData name="Marie Tatiana Forconi" userId="65a3a94a7c6d30ab" providerId="LiveId" clId="{409419D0-1EA5-4CD9-88D6-CD9FD947B87C}" dt="2025-07-15T05:15:22.129" v="2664" actId="14100"/>
          <ac:cxnSpMkLst>
            <pc:docMk/>
            <pc:sldMk cId="2682403213" sldId="2620"/>
            <ac:cxnSpMk id="11" creationId="{E5725526-27A2-3D72-0A05-4ADE4C0F7AC2}"/>
          </ac:cxnSpMkLst>
        </pc:cxnChg>
      </pc:sldChg>
      <pc:sldChg chg="addSp delSp modSp add mod ord setBg delDesignElem">
        <pc:chgData name="Marie Tatiana Forconi" userId="65a3a94a7c6d30ab" providerId="LiveId" clId="{409419D0-1EA5-4CD9-88D6-CD9FD947B87C}" dt="2025-07-15T05:15:57.521" v="2674"/>
        <pc:sldMkLst>
          <pc:docMk/>
          <pc:sldMk cId="638910259" sldId="2621"/>
        </pc:sldMkLst>
        <pc:spChg chg="add mod">
          <ac:chgData name="Marie Tatiana Forconi" userId="65a3a94a7c6d30ab" providerId="LiveId" clId="{409419D0-1EA5-4CD9-88D6-CD9FD947B87C}" dt="2025-07-15T05:06:16.858" v="2068"/>
          <ac:spMkLst>
            <pc:docMk/>
            <pc:sldMk cId="638910259" sldId="2621"/>
            <ac:spMk id="2" creationId="{71171BDC-80E9-EBF4-4A21-535C1DD0CDD3}"/>
          </ac:spMkLst>
        </pc:spChg>
        <pc:spChg chg="add mod">
          <ac:chgData name="Marie Tatiana Forconi" userId="65a3a94a7c6d30ab" providerId="LiveId" clId="{409419D0-1EA5-4CD9-88D6-CD9FD947B87C}" dt="2025-07-15T05:13:01.713" v="2622" actId="113"/>
          <ac:spMkLst>
            <pc:docMk/>
            <pc:sldMk cId="638910259" sldId="2621"/>
            <ac:spMk id="3" creationId="{63247CA4-2B8C-41C2-8B56-DC61DB12D2AB}"/>
          </ac:spMkLst>
        </pc:spChg>
        <pc:spChg chg="add mod">
          <ac:chgData name="Marie Tatiana Forconi" userId="65a3a94a7c6d30ab" providerId="LiveId" clId="{409419D0-1EA5-4CD9-88D6-CD9FD947B87C}" dt="2025-07-15T05:10:56.400" v="2520" actId="20577"/>
          <ac:spMkLst>
            <pc:docMk/>
            <pc:sldMk cId="638910259" sldId="2621"/>
            <ac:spMk id="4" creationId="{54A979DD-4026-6F66-B7F7-77A74A0277B7}"/>
          </ac:spMkLst>
        </pc:spChg>
        <pc:spChg chg="add mod">
          <ac:chgData name="Marie Tatiana Forconi" userId="65a3a94a7c6d30ab" providerId="LiveId" clId="{409419D0-1EA5-4CD9-88D6-CD9FD947B87C}" dt="2025-07-15T05:11:37.815" v="2554" actId="1076"/>
          <ac:spMkLst>
            <pc:docMk/>
            <pc:sldMk cId="638910259" sldId="2621"/>
            <ac:spMk id="6" creationId="{2E1DCEC3-53BE-5AD0-19D2-B38D0B4B4C1A}"/>
          </ac:spMkLst>
        </pc:spChg>
        <pc:spChg chg="add mod">
          <ac:chgData name="Marie Tatiana Forconi" userId="65a3a94a7c6d30ab" providerId="LiveId" clId="{409419D0-1EA5-4CD9-88D6-CD9FD947B87C}" dt="2025-07-15T05:12:00.081" v="2586" actId="207"/>
          <ac:spMkLst>
            <pc:docMk/>
            <pc:sldMk cId="638910259" sldId="2621"/>
            <ac:spMk id="9" creationId="{04129625-4F68-6481-BC3C-51A0A5CC9659}"/>
          </ac:spMkLst>
        </pc:spChg>
        <pc:spChg chg="del">
          <ac:chgData name="Marie Tatiana Forconi" userId="65a3a94a7c6d30ab" providerId="LiveId" clId="{409419D0-1EA5-4CD9-88D6-CD9FD947B87C}" dt="2025-07-15T05:05:39.029" v="2056"/>
          <ac:spMkLst>
            <pc:docMk/>
            <pc:sldMk cId="638910259" sldId="2621"/>
            <ac:spMk id="10" creationId="{DD8809BA-22C4-9064-558C-E276242C1913}"/>
          </ac:spMkLst>
        </pc:spChg>
        <pc:spChg chg="del">
          <ac:chgData name="Marie Tatiana Forconi" userId="65a3a94a7c6d30ab" providerId="LiveId" clId="{409419D0-1EA5-4CD9-88D6-CD9FD947B87C}" dt="2025-07-15T05:05:39.029" v="2056"/>
          <ac:spMkLst>
            <pc:docMk/>
            <pc:sldMk cId="638910259" sldId="2621"/>
            <ac:spMk id="12" creationId="{95CCCE0F-7A58-0A79-AB97-7D1A8940386E}"/>
          </ac:spMkLst>
        </pc:spChg>
        <pc:spChg chg="mod">
          <ac:chgData name="Marie Tatiana Forconi" userId="65a3a94a7c6d30ab" providerId="LiveId" clId="{409419D0-1EA5-4CD9-88D6-CD9FD947B87C}" dt="2025-07-15T05:15:54.294" v="2672" actId="20577"/>
          <ac:spMkLst>
            <pc:docMk/>
            <pc:sldMk cId="638910259" sldId="2621"/>
            <ac:spMk id="13" creationId="{86706313-7ED9-75BD-9388-90B2AA75F71D}"/>
          </ac:spMkLst>
        </pc:spChg>
        <pc:spChg chg="del">
          <ac:chgData name="Marie Tatiana Forconi" userId="65a3a94a7c6d30ab" providerId="LiveId" clId="{409419D0-1EA5-4CD9-88D6-CD9FD947B87C}" dt="2025-07-15T05:05:39.029" v="2056"/>
          <ac:spMkLst>
            <pc:docMk/>
            <pc:sldMk cId="638910259" sldId="2621"/>
            <ac:spMk id="14" creationId="{8D5C39E6-D425-6653-7E92-A0F59EBD15FB}"/>
          </ac:spMkLst>
        </pc:spChg>
        <pc:spChg chg="add mod">
          <ac:chgData name="Marie Tatiana Forconi" userId="65a3a94a7c6d30ab" providerId="LiveId" clId="{409419D0-1EA5-4CD9-88D6-CD9FD947B87C}" dt="2025-07-15T05:12:23.184" v="2610" actId="2711"/>
          <ac:spMkLst>
            <pc:docMk/>
            <pc:sldMk cId="638910259" sldId="2621"/>
            <ac:spMk id="18" creationId="{B70F3E56-7037-DC14-3F9C-D7CD1E569F91}"/>
          </ac:spMkLst>
        </pc:spChg>
        <pc:spChg chg="add mod">
          <ac:chgData name="Marie Tatiana Forconi" userId="65a3a94a7c6d30ab" providerId="LiveId" clId="{409419D0-1EA5-4CD9-88D6-CD9FD947B87C}" dt="2025-07-15T05:12:32.377" v="2613" actId="208"/>
          <ac:spMkLst>
            <pc:docMk/>
            <pc:sldMk cId="638910259" sldId="2621"/>
            <ac:spMk id="19" creationId="{EB2576F0-3F1C-227E-9B87-BE6C2690DF70}"/>
          </ac:spMkLst>
        </pc:spChg>
        <pc:spChg chg="add mod">
          <ac:chgData name="Marie Tatiana Forconi" userId="65a3a94a7c6d30ab" providerId="LiveId" clId="{409419D0-1EA5-4CD9-88D6-CD9FD947B87C}" dt="2025-07-15T05:12:39.882" v="2616" actId="208"/>
          <ac:spMkLst>
            <pc:docMk/>
            <pc:sldMk cId="638910259" sldId="2621"/>
            <ac:spMk id="20" creationId="{34AC3CAA-F5FF-53D2-D989-FA8F232AE1CA}"/>
          </ac:spMkLst>
        </pc:spChg>
        <pc:spChg chg="add mod">
          <ac:chgData name="Marie Tatiana Forconi" userId="65a3a94a7c6d30ab" providerId="LiveId" clId="{409419D0-1EA5-4CD9-88D6-CD9FD947B87C}" dt="2025-07-15T05:12:51.947" v="2621" actId="208"/>
          <ac:spMkLst>
            <pc:docMk/>
            <pc:sldMk cId="638910259" sldId="2621"/>
            <ac:spMk id="21" creationId="{8F491D6E-2A98-79B0-551E-3C8360EBF660}"/>
          </ac:spMkLst>
        </pc:spChg>
        <pc:graphicFrameChg chg="mod">
          <ac:chgData name="Marie Tatiana Forconi" userId="65a3a94a7c6d30ab" providerId="LiveId" clId="{409419D0-1EA5-4CD9-88D6-CD9FD947B87C}" dt="2025-07-15T05:08:43.390" v="2213" actId="1076"/>
          <ac:graphicFrameMkLst>
            <pc:docMk/>
            <pc:sldMk cId="638910259" sldId="2621"/>
            <ac:graphicFrameMk id="16" creationId="{F9EC406A-EC0B-0449-C8B5-FD4CA84B138F}"/>
          </ac:graphicFrameMkLst>
        </pc:graphicFrameChg>
        <pc:cxnChg chg="add">
          <ac:chgData name="Marie Tatiana Forconi" userId="65a3a94a7c6d30ab" providerId="LiveId" clId="{409419D0-1EA5-4CD9-88D6-CD9FD947B87C}" dt="2025-07-15T05:11:44.405" v="2555" actId="11529"/>
          <ac:cxnSpMkLst>
            <pc:docMk/>
            <pc:sldMk cId="638910259" sldId="2621"/>
            <ac:cxnSpMk id="8" creationId="{3B23B239-30CA-C451-BAA2-E143166E2FAA}"/>
          </ac:cxnSpMkLst>
        </pc:cxnChg>
        <pc:cxnChg chg="add mod">
          <ac:chgData name="Marie Tatiana Forconi" userId="65a3a94a7c6d30ab" providerId="LiveId" clId="{409419D0-1EA5-4CD9-88D6-CD9FD947B87C}" dt="2025-07-15T05:12:05.912" v="2588" actId="13822"/>
          <ac:cxnSpMkLst>
            <pc:docMk/>
            <pc:sldMk cId="638910259" sldId="2621"/>
            <ac:cxnSpMk id="17" creationId="{0FC76EAB-BBA7-85FD-5DA2-A8D8BEAF49ED}"/>
          </ac:cxnSpMkLst>
        </pc:cxnChg>
      </pc:sldChg>
    </pc:docChg>
  </pc:docChgLst>
  <pc:docChgLst>
    <pc:chgData name="Marie Tatiana Forconi" userId="65a3a94a7c6d30ab" providerId="LiveId" clId="{9DEB839F-3786-4CF4-A098-C2B2ABC55C95}"/>
    <pc:docChg chg="custSel modSld">
      <pc:chgData name="Marie Tatiana Forconi" userId="65a3a94a7c6d30ab" providerId="LiveId" clId="{9DEB839F-3786-4CF4-A098-C2B2ABC55C95}" dt="2025-07-15T14:58:10.065" v="461"/>
      <pc:docMkLst>
        <pc:docMk/>
      </pc:docMkLst>
      <pc:sldChg chg="addSp delSp modSp mod">
        <pc:chgData name="Marie Tatiana Forconi" userId="65a3a94a7c6d30ab" providerId="LiveId" clId="{9DEB839F-3786-4CF4-A098-C2B2ABC55C95}" dt="2025-07-15T14:58:10.065" v="461"/>
        <pc:sldMkLst>
          <pc:docMk/>
          <pc:sldMk cId="815239959" sldId="2598"/>
        </pc:sldMkLst>
        <pc:spChg chg="mod">
          <ac:chgData name="Marie Tatiana Forconi" userId="65a3a94a7c6d30ab" providerId="LiveId" clId="{9DEB839F-3786-4CF4-A098-C2B2ABC55C95}" dt="2025-07-15T14:54:55.643" v="80" actId="20577"/>
          <ac:spMkLst>
            <pc:docMk/>
            <pc:sldMk cId="815239959" sldId="2598"/>
            <ac:spMk id="3" creationId="{538B6647-DBA6-9023-3135-52248E8EC2EA}"/>
          </ac:spMkLst>
        </pc:spChg>
        <pc:spChg chg="mod">
          <ac:chgData name="Marie Tatiana Forconi" userId="65a3a94a7c6d30ab" providerId="LiveId" clId="{9DEB839F-3786-4CF4-A098-C2B2ABC55C95}" dt="2025-07-15T14:56:49.853" v="456" actId="1076"/>
          <ac:spMkLst>
            <pc:docMk/>
            <pc:sldMk cId="815239959" sldId="2598"/>
            <ac:spMk id="5" creationId="{F7305787-D8A8-B98C-78A3-BE3AECA5EDEF}"/>
          </ac:spMkLst>
        </pc:spChg>
        <pc:spChg chg="mod">
          <ac:chgData name="Marie Tatiana Forconi" userId="65a3a94a7c6d30ab" providerId="LiveId" clId="{9DEB839F-3786-4CF4-A098-C2B2ABC55C95}" dt="2025-07-15T14:55:25.122" v="201" actId="20577"/>
          <ac:spMkLst>
            <pc:docMk/>
            <pc:sldMk cId="815239959" sldId="2598"/>
            <ac:spMk id="7" creationId="{99487982-3B89-6436-1E7E-149CC4054207}"/>
          </ac:spMkLst>
        </pc:spChg>
        <pc:spChg chg="mod">
          <ac:chgData name="Marie Tatiana Forconi" userId="65a3a94a7c6d30ab" providerId="LiveId" clId="{9DEB839F-3786-4CF4-A098-C2B2ABC55C95}" dt="2025-07-15T14:55:44.987" v="273" actId="14100"/>
          <ac:spMkLst>
            <pc:docMk/>
            <pc:sldMk cId="815239959" sldId="2598"/>
            <ac:spMk id="9" creationId="{30E647FD-D9F9-B5F9-1AA8-8FD11907F79E}"/>
          </ac:spMkLst>
        </pc:spChg>
        <pc:spChg chg="mod">
          <ac:chgData name="Marie Tatiana Forconi" userId="65a3a94a7c6d30ab" providerId="LiveId" clId="{9DEB839F-3786-4CF4-A098-C2B2ABC55C95}" dt="2025-07-15T14:56:12.500" v="377" actId="14100"/>
          <ac:spMkLst>
            <pc:docMk/>
            <pc:sldMk cId="815239959" sldId="2598"/>
            <ac:spMk id="11" creationId="{514930F8-CC00-C274-EC85-C43744846C91}"/>
          </ac:spMkLst>
        </pc:spChg>
        <pc:picChg chg="del">
          <ac:chgData name="Marie Tatiana Forconi" userId="65a3a94a7c6d30ab" providerId="LiveId" clId="{9DEB839F-3786-4CF4-A098-C2B2ABC55C95}" dt="2025-07-15T14:52:46.509" v="0" actId="478"/>
          <ac:picMkLst>
            <pc:docMk/>
            <pc:sldMk cId="815239959" sldId="2598"/>
            <ac:picMk id="6" creationId="{E7B4F27F-54CB-DACA-4C38-682C35D68CF8}"/>
          </ac:picMkLst>
        </pc:picChg>
        <pc:picChg chg="add mod">
          <ac:chgData name="Marie Tatiana Forconi" userId="65a3a94a7c6d30ab" providerId="LiveId" clId="{9DEB839F-3786-4CF4-A098-C2B2ABC55C95}" dt="2025-07-15T14:58:10.065" v="461"/>
          <ac:picMkLst>
            <pc:docMk/>
            <pc:sldMk cId="815239959" sldId="2598"/>
            <ac:picMk id="16" creationId="{F317AA47-73F5-6D1E-B064-B353562FECB0}"/>
          </ac:picMkLst>
        </pc:picChg>
        <pc:cxnChg chg="mod">
          <ac:chgData name="Marie Tatiana Forconi" userId="65a3a94a7c6d30ab" providerId="LiveId" clId="{9DEB839F-3786-4CF4-A098-C2B2ABC55C95}" dt="2025-07-15T14:54:55.643" v="80" actId="20577"/>
          <ac:cxnSpMkLst>
            <pc:docMk/>
            <pc:sldMk cId="815239959" sldId="2598"/>
            <ac:cxnSpMk id="27" creationId="{35847695-B7A5-ED42-646F-869C0AC5F142}"/>
          </ac:cxnSpMkLst>
        </pc:cxnChg>
        <pc:cxnChg chg="mod">
          <ac:chgData name="Marie Tatiana Forconi" userId="65a3a94a7c6d30ab" providerId="LiveId" clId="{9DEB839F-3786-4CF4-A098-C2B2ABC55C95}" dt="2025-07-15T14:56:12.500" v="377" actId="14100"/>
          <ac:cxnSpMkLst>
            <pc:docMk/>
            <pc:sldMk cId="815239959" sldId="2598"/>
            <ac:cxnSpMk id="29" creationId="{71DDC200-F6B2-D69E-5CF1-E0C574D51D1B}"/>
          </ac:cxnSpMkLst>
        </pc:cxnChg>
        <pc:cxnChg chg="mod">
          <ac:chgData name="Marie Tatiana Forconi" userId="65a3a94a7c6d30ab" providerId="LiveId" clId="{9DEB839F-3786-4CF4-A098-C2B2ABC55C95}" dt="2025-07-15T14:56:52.935" v="457" actId="14100"/>
          <ac:cxnSpMkLst>
            <pc:docMk/>
            <pc:sldMk cId="815239959" sldId="2598"/>
            <ac:cxnSpMk id="31" creationId="{D25CCD53-2AA0-9D8E-FB94-1168BBB576A6}"/>
          </ac:cxnSpMkLst>
        </pc:cxnChg>
        <pc:cxnChg chg="mod">
          <ac:chgData name="Marie Tatiana Forconi" userId="65a3a94a7c6d30ab" providerId="LiveId" clId="{9DEB839F-3786-4CF4-A098-C2B2ABC55C95}" dt="2025-07-15T14:55:44.987" v="273" actId="14100"/>
          <ac:cxnSpMkLst>
            <pc:docMk/>
            <pc:sldMk cId="815239959" sldId="2598"/>
            <ac:cxnSpMk id="33" creationId="{DBE3487E-D36E-1962-47CB-30930D9DDE10}"/>
          </ac:cxnSpMkLst>
        </pc:cxnChg>
        <pc:cxnChg chg="mod">
          <ac:chgData name="Marie Tatiana Forconi" userId="65a3a94a7c6d30ab" providerId="LiveId" clId="{9DEB839F-3786-4CF4-A098-C2B2ABC55C95}" dt="2025-07-15T14:55:22.630" v="185" actId="20577"/>
          <ac:cxnSpMkLst>
            <pc:docMk/>
            <pc:sldMk cId="815239959" sldId="2598"/>
            <ac:cxnSpMk id="35" creationId="{FFF9D57B-19D7-207A-57B6-B17FB993CD5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BE738-3038-48AA-AF36-11AF2D3F05CE}" type="datetimeFigureOut">
              <a:rPr lang="it-IT" smtClean="0"/>
              <a:t>04/08/2025</a:t>
            </a:fld>
            <a:endParaRPr lang="it-IT"/>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it-IT"/>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07C41-8442-44AF-A01B-B93458D1A76E}" type="slidenum">
              <a:rPr lang="it-IT" smtClean="0"/>
              <a:t>‹N°›</a:t>
            </a:fld>
            <a:endParaRPr lang="it-IT"/>
          </a:p>
        </p:txBody>
      </p:sp>
    </p:spTree>
    <p:extLst>
      <p:ext uri="{BB962C8B-B14F-4D97-AF65-F5344CB8AC3E}">
        <p14:creationId xmlns:p14="http://schemas.microsoft.com/office/powerpoint/2010/main" val="3805008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it-IT"/>
              <a:t>
---
Nous commencerons par présenter le QCM en mathématiques, ses particularités et objectifs. Ensuite, nous détaillerons les principes d'une conception efficace. Puis, nous analyserons les avantages et les limites des QCM avant d’aborder leur intégration avec les outils numériques actuels.
Source de l’image : bibliothèque de contenu Microsoft 365
</a:t>
            </a:r>
          </a:p>
        </p:txBody>
      </p:sp>
      <p:sp>
        <p:nvSpPr>
          <p:cNvPr id="4" name="Espace réservé du numéro de diapositive 3"/>
          <p:cNvSpPr>
            <a:spLocks noGrp="1"/>
          </p:cNvSpPr>
          <p:nvPr>
            <p:ph type="sldNum" sz="quarter" idx="5"/>
          </p:nvPr>
        </p:nvSpPr>
        <p:spPr/>
        <p:txBody>
          <a:bodyPr/>
          <a:lstStyle/>
          <a:p>
            <a:fld id="{C215EDF9-AD33-4410-B22E-4E732CF324DE}" type="slidenum">
              <a:rPr lang="it-IT" smtClean="0"/>
              <a:t>3</a:t>
            </a:fld>
            <a:endParaRPr lang="it-IT"/>
          </a:p>
        </p:txBody>
      </p:sp>
    </p:spTree>
    <p:extLst>
      <p:ext uri="{BB962C8B-B14F-4D97-AF65-F5344CB8AC3E}">
        <p14:creationId xmlns:p14="http://schemas.microsoft.com/office/powerpoint/2010/main" val="226892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6587C-7B6C-AE6C-108E-DCB29A410C7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8663C52-E2C4-998C-0BDE-FB6AC7AC557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5980AF2-F163-1238-312E-0FD52F3138E4}"/>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48D501EF-A3DF-0B67-70F0-0D8CA973593C}"/>
              </a:ext>
            </a:extLst>
          </p:cNvPr>
          <p:cNvSpPr>
            <a:spLocks noGrp="1"/>
          </p:cNvSpPr>
          <p:nvPr>
            <p:ph type="sldNum" sz="quarter" idx="5"/>
          </p:nvPr>
        </p:nvSpPr>
        <p:spPr/>
        <p:txBody>
          <a:bodyPr/>
          <a:lstStyle/>
          <a:p>
            <a:fld id="{C215EDF9-AD33-4410-B22E-4E732CF324DE}" type="slidenum">
              <a:rPr lang="it-IT" smtClean="0"/>
              <a:t>12</a:t>
            </a:fld>
            <a:endParaRPr lang="it-IT"/>
          </a:p>
        </p:txBody>
      </p:sp>
    </p:spTree>
    <p:extLst>
      <p:ext uri="{BB962C8B-B14F-4D97-AF65-F5344CB8AC3E}">
        <p14:creationId xmlns:p14="http://schemas.microsoft.com/office/powerpoint/2010/main" val="270925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BE42A-0D79-5F32-1F59-303B02FB902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93FAFB-ABD2-8861-D94D-FA0FBBC18F1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035ED9F-57B4-1F62-0305-C503D79A6FD1}"/>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732DB647-5FFC-655C-E8D6-75F7A443055F}"/>
              </a:ext>
            </a:extLst>
          </p:cNvPr>
          <p:cNvSpPr>
            <a:spLocks noGrp="1"/>
          </p:cNvSpPr>
          <p:nvPr>
            <p:ph type="sldNum" sz="quarter" idx="5"/>
          </p:nvPr>
        </p:nvSpPr>
        <p:spPr/>
        <p:txBody>
          <a:bodyPr/>
          <a:lstStyle/>
          <a:p>
            <a:fld id="{C215EDF9-AD33-4410-B22E-4E732CF324DE}" type="slidenum">
              <a:rPr lang="it-IT" smtClean="0"/>
              <a:t>13</a:t>
            </a:fld>
            <a:endParaRPr lang="it-IT"/>
          </a:p>
        </p:txBody>
      </p:sp>
    </p:spTree>
    <p:extLst>
      <p:ext uri="{BB962C8B-B14F-4D97-AF65-F5344CB8AC3E}">
        <p14:creationId xmlns:p14="http://schemas.microsoft.com/office/powerpoint/2010/main" val="1358341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372C8-634F-EC2C-B6D9-5756C96C898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5A29ECB-DD38-CA2F-D0BD-8DD6777BBA8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10C023E-424D-08F9-5C62-4DD7BB7EBCED}"/>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8FBF07EB-2A41-D949-48F2-ACEB40D0B934}"/>
              </a:ext>
            </a:extLst>
          </p:cNvPr>
          <p:cNvSpPr>
            <a:spLocks noGrp="1"/>
          </p:cNvSpPr>
          <p:nvPr>
            <p:ph type="sldNum" sz="quarter" idx="5"/>
          </p:nvPr>
        </p:nvSpPr>
        <p:spPr/>
        <p:txBody>
          <a:bodyPr/>
          <a:lstStyle/>
          <a:p>
            <a:fld id="{C215EDF9-AD33-4410-B22E-4E732CF324DE}" type="slidenum">
              <a:rPr lang="it-IT" smtClean="0"/>
              <a:t>14</a:t>
            </a:fld>
            <a:endParaRPr lang="it-IT"/>
          </a:p>
        </p:txBody>
      </p:sp>
    </p:spTree>
    <p:extLst>
      <p:ext uri="{BB962C8B-B14F-4D97-AF65-F5344CB8AC3E}">
        <p14:creationId xmlns:p14="http://schemas.microsoft.com/office/powerpoint/2010/main" val="3284605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1DF00-3B07-15C1-B627-DECD6387FD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8D7C689-05EE-62D6-70A6-43B4FAD3A70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4FFC7F4-BC9C-7314-F516-1150A8637AD1}"/>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03CFB8A7-328C-996B-590E-20041AF19A74}"/>
              </a:ext>
            </a:extLst>
          </p:cNvPr>
          <p:cNvSpPr>
            <a:spLocks noGrp="1"/>
          </p:cNvSpPr>
          <p:nvPr>
            <p:ph type="sldNum" sz="quarter" idx="5"/>
          </p:nvPr>
        </p:nvSpPr>
        <p:spPr/>
        <p:txBody>
          <a:bodyPr/>
          <a:lstStyle/>
          <a:p>
            <a:fld id="{C215EDF9-AD33-4410-B22E-4E732CF324DE}" type="slidenum">
              <a:rPr lang="it-IT" smtClean="0"/>
              <a:t>15</a:t>
            </a:fld>
            <a:endParaRPr lang="it-IT"/>
          </a:p>
        </p:txBody>
      </p:sp>
    </p:spTree>
    <p:extLst>
      <p:ext uri="{BB962C8B-B14F-4D97-AF65-F5344CB8AC3E}">
        <p14:creationId xmlns:p14="http://schemas.microsoft.com/office/powerpoint/2010/main" val="2788943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63E74-06E7-CD1D-38C0-C8655AE05C5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16E685E-18FB-0B02-048F-FDF004D7F80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85CD59F-B2EB-7821-E8C9-94437060EFCA}"/>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AEA52FE5-F9D9-5877-717F-266523C925F2}"/>
              </a:ext>
            </a:extLst>
          </p:cNvPr>
          <p:cNvSpPr>
            <a:spLocks noGrp="1"/>
          </p:cNvSpPr>
          <p:nvPr>
            <p:ph type="sldNum" sz="quarter" idx="5"/>
          </p:nvPr>
        </p:nvSpPr>
        <p:spPr/>
        <p:txBody>
          <a:bodyPr/>
          <a:lstStyle/>
          <a:p>
            <a:fld id="{C215EDF9-AD33-4410-B22E-4E732CF324DE}" type="slidenum">
              <a:rPr lang="it-IT" smtClean="0"/>
              <a:t>17</a:t>
            </a:fld>
            <a:endParaRPr lang="it-IT"/>
          </a:p>
        </p:txBody>
      </p:sp>
    </p:spTree>
    <p:extLst>
      <p:ext uri="{BB962C8B-B14F-4D97-AF65-F5344CB8AC3E}">
        <p14:creationId xmlns:p14="http://schemas.microsoft.com/office/powerpoint/2010/main" val="677310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AD95F-7E02-4CED-FB4C-AA4364F0AE1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3623719-D942-5A91-F39C-DD8A685224B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707B273-F850-E1C1-CAC0-6F8EA67FC229}"/>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1C3D8655-521C-2B19-7ABA-49BF40B18866}"/>
              </a:ext>
            </a:extLst>
          </p:cNvPr>
          <p:cNvSpPr>
            <a:spLocks noGrp="1"/>
          </p:cNvSpPr>
          <p:nvPr>
            <p:ph type="sldNum" sz="quarter" idx="5"/>
          </p:nvPr>
        </p:nvSpPr>
        <p:spPr/>
        <p:txBody>
          <a:bodyPr/>
          <a:lstStyle/>
          <a:p>
            <a:fld id="{C215EDF9-AD33-4410-B22E-4E732CF324DE}" type="slidenum">
              <a:rPr lang="it-IT" smtClean="0"/>
              <a:t>18</a:t>
            </a:fld>
            <a:endParaRPr lang="it-IT"/>
          </a:p>
        </p:txBody>
      </p:sp>
    </p:spTree>
    <p:extLst>
      <p:ext uri="{BB962C8B-B14F-4D97-AF65-F5344CB8AC3E}">
        <p14:creationId xmlns:p14="http://schemas.microsoft.com/office/powerpoint/2010/main" val="3332792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3284D-B4E9-18AF-B9F9-97B7F4BC3C9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40BE67E-1EBA-A9F1-E3E1-03547081FD5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B159DD4-0CE9-3D66-82C4-9125A4FF5A3F}"/>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568F9DD5-B6DC-1957-6227-4E83EA297C6F}"/>
              </a:ext>
            </a:extLst>
          </p:cNvPr>
          <p:cNvSpPr>
            <a:spLocks noGrp="1"/>
          </p:cNvSpPr>
          <p:nvPr>
            <p:ph type="sldNum" sz="quarter" idx="5"/>
          </p:nvPr>
        </p:nvSpPr>
        <p:spPr/>
        <p:txBody>
          <a:bodyPr/>
          <a:lstStyle/>
          <a:p>
            <a:fld id="{C215EDF9-AD33-4410-B22E-4E732CF324DE}" type="slidenum">
              <a:rPr lang="it-IT" smtClean="0"/>
              <a:t>19</a:t>
            </a:fld>
            <a:endParaRPr lang="it-IT"/>
          </a:p>
        </p:txBody>
      </p:sp>
    </p:spTree>
    <p:extLst>
      <p:ext uri="{BB962C8B-B14F-4D97-AF65-F5344CB8AC3E}">
        <p14:creationId xmlns:p14="http://schemas.microsoft.com/office/powerpoint/2010/main" val="718667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D09D5-ABE7-FED1-B46D-BCF186AD41C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E6652D8-790A-E4F0-089A-FD3F3596558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C3AE3F6-4809-FB50-32DB-FEA0A2920761}"/>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F12D743A-DE66-0176-165B-0BBE827CA007}"/>
              </a:ext>
            </a:extLst>
          </p:cNvPr>
          <p:cNvSpPr>
            <a:spLocks noGrp="1"/>
          </p:cNvSpPr>
          <p:nvPr>
            <p:ph type="sldNum" sz="quarter" idx="5"/>
          </p:nvPr>
        </p:nvSpPr>
        <p:spPr/>
        <p:txBody>
          <a:bodyPr/>
          <a:lstStyle/>
          <a:p>
            <a:fld id="{C215EDF9-AD33-4410-B22E-4E732CF324DE}" type="slidenum">
              <a:rPr lang="it-IT" smtClean="0"/>
              <a:t>20</a:t>
            </a:fld>
            <a:endParaRPr lang="it-IT"/>
          </a:p>
        </p:txBody>
      </p:sp>
    </p:spTree>
    <p:extLst>
      <p:ext uri="{BB962C8B-B14F-4D97-AF65-F5344CB8AC3E}">
        <p14:creationId xmlns:p14="http://schemas.microsoft.com/office/powerpoint/2010/main" val="3715254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B7F18-AC39-CE61-0E91-436F5F04242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73330C7-ED76-6E20-D53E-DF1F0009C80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9D11127-4DD8-5E7B-154D-30411FDD3F9C}"/>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3392EC18-9A60-7C13-75D9-149A4F3BABE6}"/>
              </a:ext>
            </a:extLst>
          </p:cNvPr>
          <p:cNvSpPr>
            <a:spLocks noGrp="1"/>
          </p:cNvSpPr>
          <p:nvPr>
            <p:ph type="sldNum" sz="quarter" idx="5"/>
          </p:nvPr>
        </p:nvSpPr>
        <p:spPr/>
        <p:txBody>
          <a:bodyPr/>
          <a:lstStyle/>
          <a:p>
            <a:fld id="{C215EDF9-AD33-4410-B22E-4E732CF324DE}" type="slidenum">
              <a:rPr lang="it-IT" smtClean="0"/>
              <a:t>21</a:t>
            </a:fld>
            <a:endParaRPr lang="it-IT"/>
          </a:p>
        </p:txBody>
      </p:sp>
    </p:spTree>
    <p:extLst>
      <p:ext uri="{BB962C8B-B14F-4D97-AF65-F5344CB8AC3E}">
        <p14:creationId xmlns:p14="http://schemas.microsoft.com/office/powerpoint/2010/main" val="667186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2A8F4-C3E6-CEA4-9433-73FCD5D54DF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A69A6AE-39A0-A7D0-02FB-23BE8FD8078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979DF61-9FDA-D01A-7BE2-D3435AF8A2AE}"/>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D5D877B4-FB78-B330-272D-6288325923FF}"/>
              </a:ext>
            </a:extLst>
          </p:cNvPr>
          <p:cNvSpPr>
            <a:spLocks noGrp="1"/>
          </p:cNvSpPr>
          <p:nvPr>
            <p:ph type="sldNum" sz="quarter" idx="5"/>
          </p:nvPr>
        </p:nvSpPr>
        <p:spPr/>
        <p:txBody>
          <a:bodyPr/>
          <a:lstStyle/>
          <a:p>
            <a:fld id="{C215EDF9-AD33-4410-B22E-4E732CF324DE}" type="slidenum">
              <a:rPr lang="it-IT" smtClean="0"/>
              <a:t>22</a:t>
            </a:fld>
            <a:endParaRPr lang="it-IT"/>
          </a:p>
        </p:txBody>
      </p:sp>
    </p:spTree>
    <p:extLst>
      <p:ext uri="{BB962C8B-B14F-4D97-AF65-F5344CB8AC3E}">
        <p14:creationId xmlns:p14="http://schemas.microsoft.com/office/powerpoint/2010/main" val="321741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p:cNvSpPr>
            <a:spLocks noGrp="1"/>
          </p:cNvSpPr>
          <p:nvPr>
            <p:ph type="sldNum" sz="quarter" idx="5"/>
          </p:nvPr>
        </p:nvSpPr>
        <p:spPr/>
        <p:txBody>
          <a:bodyPr/>
          <a:lstStyle/>
          <a:p>
            <a:fld id="{C215EDF9-AD33-4410-B22E-4E732CF324DE}" type="slidenum">
              <a:rPr lang="it-IT" smtClean="0"/>
              <a:t>4</a:t>
            </a:fld>
            <a:endParaRPr lang="it-IT"/>
          </a:p>
        </p:txBody>
      </p:sp>
    </p:spTree>
    <p:extLst>
      <p:ext uri="{BB962C8B-B14F-4D97-AF65-F5344CB8AC3E}">
        <p14:creationId xmlns:p14="http://schemas.microsoft.com/office/powerpoint/2010/main" val="2371099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EEAC8-6CCC-EDBA-193D-8D0B38E5680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A4FD971-7F48-373A-ED18-4AEB8722482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E83FB25-87FB-4546-605F-9876D98F8D80}"/>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9A8C5B55-F2D4-59EF-1751-59118581BE2C}"/>
              </a:ext>
            </a:extLst>
          </p:cNvPr>
          <p:cNvSpPr>
            <a:spLocks noGrp="1"/>
          </p:cNvSpPr>
          <p:nvPr>
            <p:ph type="sldNum" sz="quarter" idx="5"/>
          </p:nvPr>
        </p:nvSpPr>
        <p:spPr/>
        <p:txBody>
          <a:bodyPr/>
          <a:lstStyle/>
          <a:p>
            <a:fld id="{C215EDF9-AD33-4410-B22E-4E732CF324DE}" type="slidenum">
              <a:rPr lang="it-IT" smtClean="0"/>
              <a:t>23</a:t>
            </a:fld>
            <a:endParaRPr lang="it-IT"/>
          </a:p>
        </p:txBody>
      </p:sp>
    </p:spTree>
    <p:extLst>
      <p:ext uri="{BB962C8B-B14F-4D97-AF65-F5344CB8AC3E}">
        <p14:creationId xmlns:p14="http://schemas.microsoft.com/office/powerpoint/2010/main" val="2410707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915B4-E52F-B698-0556-8CE469AA6FB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89045D8-2A60-7BA5-0E31-911EBD8508A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101D72E-2AC8-362A-519F-18A30A854D9D}"/>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3E9B02D0-BCED-1F93-F2FD-6227D8571957}"/>
              </a:ext>
            </a:extLst>
          </p:cNvPr>
          <p:cNvSpPr>
            <a:spLocks noGrp="1"/>
          </p:cNvSpPr>
          <p:nvPr>
            <p:ph type="sldNum" sz="quarter" idx="5"/>
          </p:nvPr>
        </p:nvSpPr>
        <p:spPr/>
        <p:txBody>
          <a:bodyPr/>
          <a:lstStyle/>
          <a:p>
            <a:fld id="{C215EDF9-AD33-4410-B22E-4E732CF324DE}" type="slidenum">
              <a:rPr lang="it-IT" smtClean="0"/>
              <a:t>24</a:t>
            </a:fld>
            <a:endParaRPr lang="it-IT"/>
          </a:p>
        </p:txBody>
      </p:sp>
    </p:spTree>
    <p:extLst>
      <p:ext uri="{BB962C8B-B14F-4D97-AF65-F5344CB8AC3E}">
        <p14:creationId xmlns:p14="http://schemas.microsoft.com/office/powerpoint/2010/main" val="3483527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0E040-554C-A6A6-D8CE-1F355F454AC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8950ACD-9E4A-D33C-C52F-FDB7654CE4F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20E2939-531D-FEE3-D1AD-53F1B2D9000F}"/>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4D816884-1AE7-D579-234C-B51D57C02A7E}"/>
              </a:ext>
            </a:extLst>
          </p:cNvPr>
          <p:cNvSpPr>
            <a:spLocks noGrp="1"/>
          </p:cNvSpPr>
          <p:nvPr>
            <p:ph type="sldNum" sz="quarter" idx="5"/>
          </p:nvPr>
        </p:nvSpPr>
        <p:spPr/>
        <p:txBody>
          <a:bodyPr/>
          <a:lstStyle/>
          <a:p>
            <a:fld id="{C215EDF9-AD33-4410-B22E-4E732CF324DE}" type="slidenum">
              <a:rPr lang="it-IT" smtClean="0"/>
              <a:t>25</a:t>
            </a:fld>
            <a:endParaRPr lang="it-IT"/>
          </a:p>
        </p:txBody>
      </p:sp>
    </p:spTree>
    <p:extLst>
      <p:ext uri="{BB962C8B-B14F-4D97-AF65-F5344CB8AC3E}">
        <p14:creationId xmlns:p14="http://schemas.microsoft.com/office/powerpoint/2010/main" val="3838720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DC660-AA5A-A744-6505-403524C477E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DE311F8-42F7-0DF7-EE61-2683C5F02D2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DC3D7BC-4EDE-84EB-DD29-1DE932AC62FA}"/>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6B115E4E-DDEF-9E5D-A63A-57972FE6B8F9}"/>
              </a:ext>
            </a:extLst>
          </p:cNvPr>
          <p:cNvSpPr>
            <a:spLocks noGrp="1"/>
          </p:cNvSpPr>
          <p:nvPr>
            <p:ph type="sldNum" sz="quarter" idx="5"/>
          </p:nvPr>
        </p:nvSpPr>
        <p:spPr/>
        <p:txBody>
          <a:bodyPr/>
          <a:lstStyle/>
          <a:p>
            <a:fld id="{C215EDF9-AD33-4410-B22E-4E732CF324DE}" type="slidenum">
              <a:rPr lang="it-IT" smtClean="0"/>
              <a:t>26</a:t>
            </a:fld>
            <a:endParaRPr lang="it-IT"/>
          </a:p>
        </p:txBody>
      </p:sp>
    </p:spTree>
    <p:extLst>
      <p:ext uri="{BB962C8B-B14F-4D97-AF65-F5344CB8AC3E}">
        <p14:creationId xmlns:p14="http://schemas.microsoft.com/office/powerpoint/2010/main" val="2203890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50F62-05B0-8F10-5199-7216F8B7055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7A074B5-9644-6389-F005-18BC42EDC1D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F21DACE-AF9A-6CAE-7035-48B1984BF25A}"/>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D821D7A9-4A26-EE3C-B071-A0CDBE298C68}"/>
              </a:ext>
            </a:extLst>
          </p:cNvPr>
          <p:cNvSpPr>
            <a:spLocks noGrp="1"/>
          </p:cNvSpPr>
          <p:nvPr>
            <p:ph type="sldNum" sz="quarter" idx="5"/>
          </p:nvPr>
        </p:nvSpPr>
        <p:spPr/>
        <p:txBody>
          <a:bodyPr/>
          <a:lstStyle/>
          <a:p>
            <a:fld id="{C215EDF9-AD33-4410-B22E-4E732CF324DE}" type="slidenum">
              <a:rPr lang="it-IT" smtClean="0"/>
              <a:t>27</a:t>
            </a:fld>
            <a:endParaRPr lang="it-IT"/>
          </a:p>
        </p:txBody>
      </p:sp>
    </p:spTree>
    <p:extLst>
      <p:ext uri="{BB962C8B-B14F-4D97-AF65-F5344CB8AC3E}">
        <p14:creationId xmlns:p14="http://schemas.microsoft.com/office/powerpoint/2010/main" val="2886163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4A99B-B03C-7EA9-7557-719D9CA328D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DF689BB-2EF9-AB88-A123-3865A0069F2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42940C4-4B91-453D-BC4D-F26819638031}"/>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FF8D2E9E-7035-23C1-EA9C-DC8AE4B0BF26}"/>
              </a:ext>
            </a:extLst>
          </p:cNvPr>
          <p:cNvSpPr>
            <a:spLocks noGrp="1"/>
          </p:cNvSpPr>
          <p:nvPr>
            <p:ph type="sldNum" sz="quarter" idx="5"/>
          </p:nvPr>
        </p:nvSpPr>
        <p:spPr/>
        <p:txBody>
          <a:bodyPr/>
          <a:lstStyle/>
          <a:p>
            <a:fld id="{C215EDF9-AD33-4410-B22E-4E732CF324DE}" type="slidenum">
              <a:rPr lang="it-IT" smtClean="0"/>
              <a:t>28</a:t>
            </a:fld>
            <a:endParaRPr lang="it-IT"/>
          </a:p>
        </p:txBody>
      </p:sp>
    </p:spTree>
    <p:extLst>
      <p:ext uri="{BB962C8B-B14F-4D97-AF65-F5344CB8AC3E}">
        <p14:creationId xmlns:p14="http://schemas.microsoft.com/office/powerpoint/2010/main" val="143170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E4719-56DE-0FAF-5B9F-38B82DA7A7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1DFBE7-01C0-AA2F-9C70-C00E329BEB9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4B6E955-A9BE-DD29-43B3-0A48B8C950AD}"/>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0C6EBD94-A3EA-273E-BB91-60B2E69CF5AC}"/>
              </a:ext>
            </a:extLst>
          </p:cNvPr>
          <p:cNvSpPr>
            <a:spLocks noGrp="1"/>
          </p:cNvSpPr>
          <p:nvPr>
            <p:ph type="sldNum" sz="quarter" idx="5"/>
          </p:nvPr>
        </p:nvSpPr>
        <p:spPr/>
        <p:txBody>
          <a:bodyPr/>
          <a:lstStyle/>
          <a:p>
            <a:fld id="{C215EDF9-AD33-4410-B22E-4E732CF324DE}" type="slidenum">
              <a:rPr lang="it-IT" smtClean="0"/>
              <a:t>5</a:t>
            </a:fld>
            <a:endParaRPr lang="it-IT"/>
          </a:p>
        </p:txBody>
      </p:sp>
    </p:spTree>
    <p:extLst>
      <p:ext uri="{BB962C8B-B14F-4D97-AF65-F5344CB8AC3E}">
        <p14:creationId xmlns:p14="http://schemas.microsoft.com/office/powerpoint/2010/main" val="3939812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A1EAA-F76C-8D8A-8B49-AC0203E5A9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B90514-D3E8-7571-04CC-2C22AD9C6A3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6A7F613-272F-7920-213A-6515DE013CA6}"/>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6B2AF50C-73DC-6B03-F618-DCB38B8817B2}"/>
              </a:ext>
            </a:extLst>
          </p:cNvPr>
          <p:cNvSpPr>
            <a:spLocks noGrp="1"/>
          </p:cNvSpPr>
          <p:nvPr>
            <p:ph type="sldNum" sz="quarter" idx="5"/>
          </p:nvPr>
        </p:nvSpPr>
        <p:spPr/>
        <p:txBody>
          <a:bodyPr/>
          <a:lstStyle/>
          <a:p>
            <a:fld id="{C215EDF9-AD33-4410-B22E-4E732CF324DE}" type="slidenum">
              <a:rPr lang="it-IT" smtClean="0"/>
              <a:t>6</a:t>
            </a:fld>
            <a:endParaRPr lang="it-IT"/>
          </a:p>
        </p:txBody>
      </p:sp>
    </p:spTree>
    <p:extLst>
      <p:ext uri="{BB962C8B-B14F-4D97-AF65-F5344CB8AC3E}">
        <p14:creationId xmlns:p14="http://schemas.microsoft.com/office/powerpoint/2010/main" val="1382320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0FC0A-02CD-E985-784D-CEFC610D092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D2CF244-B347-7EFC-26DF-8ECBAD72754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DD5D248-66EB-AA53-84A4-F071C173898D}"/>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288E8E75-8369-5237-34EE-445D2F8DD06A}"/>
              </a:ext>
            </a:extLst>
          </p:cNvPr>
          <p:cNvSpPr>
            <a:spLocks noGrp="1"/>
          </p:cNvSpPr>
          <p:nvPr>
            <p:ph type="sldNum" sz="quarter" idx="5"/>
          </p:nvPr>
        </p:nvSpPr>
        <p:spPr/>
        <p:txBody>
          <a:bodyPr/>
          <a:lstStyle/>
          <a:p>
            <a:fld id="{C215EDF9-AD33-4410-B22E-4E732CF324DE}" type="slidenum">
              <a:rPr lang="it-IT" smtClean="0"/>
              <a:t>7</a:t>
            </a:fld>
            <a:endParaRPr lang="it-IT"/>
          </a:p>
        </p:txBody>
      </p:sp>
    </p:spTree>
    <p:extLst>
      <p:ext uri="{BB962C8B-B14F-4D97-AF65-F5344CB8AC3E}">
        <p14:creationId xmlns:p14="http://schemas.microsoft.com/office/powerpoint/2010/main" val="1072772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46BE4-1B4D-6BB2-0319-D7A139008F1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CCDB5CE-1D5C-61F7-3820-B1DFFCA32B2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B8C271B-3A80-F077-26D9-66FF292C5AFA}"/>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CB587692-0963-A15C-3AB6-5D120BB297DF}"/>
              </a:ext>
            </a:extLst>
          </p:cNvPr>
          <p:cNvSpPr>
            <a:spLocks noGrp="1"/>
          </p:cNvSpPr>
          <p:nvPr>
            <p:ph type="sldNum" sz="quarter" idx="5"/>
          </p:nvPr>
        </p:nvSpPr>
        <p:spPr/>
        <p:txBody>
          <a:bodyPr/>
          <a:lstStyle/>
          <a:p>
            <a:fld id="{C215EDF9-AD33-4410-B22E-4E732CF324DE}" type="slidenum">
              <a:rPr lang="it-IT" smtClean="0"/>
              <a:t>8</a:t>
            </a:fld>
            <a:endParaRPr lang="it-IT"/>
          </a:p>
        </p:txBody>
      </p:sp>
    </p:spTree>
    <p:extLst>
      <p:ext uri="{BB962C8B-B14F-4D97-AF65-F5344CB8AC3E}">
        <p14:creationId xmlns:p14="http://schemas.microsoft.com/office/powerpoint/2010/main" val="45342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1A29F-5AC1-5A46-9B15-BCBAE65061D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5DBB936-7422-7CB3-EDF5-3C6C3DC6197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ABF1645-FD43-69CB-A3CF-52ED66EB9892}"/>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4C875280-EA1B-D774-8FC2-1C9D3DB0EDFE}"/>
              </a:ext>
            </a:extLst>
          </p:cNvPr>
          <p:cNvSpPr>
            <a:spLocks noGrp="1"/>
          </p:cNvSpPr>
          <p:nvPr>
            <p:ph type="sldNum" sz="quarter" idx="5"/>
          </p:nvPr>
        </p:nvSpPr>
        <p:spPr/>
        <p:txBody>
          <a:bodyPr/>
          <a:lstStyle/>
          <a:p>
            <a:fld id="{C215EDF9-AD33-4410-B22E-4E732CF324DE}" type="slidenum">
              <a:rPr lang="it-IT" smtClean="0"/>
              <a:t>9</a:t>
            </a:fld>
            <a:endParaRPr lang="it-IT"/>
          </a:p>
        </p:txBody>
      </p:sp>
    </p:spTree>
    <p:extLst>
      <p:ext uri="{BB962C8B-B14F-4D97-AF65-F5344CB8AC3E}">
        <p14:creationId xmlns:p14="http://schemas.microsoft.com/office/powerpoint/2010/main" val="192909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C4C06-824D-0F01-BB9F-CACFCFD0BFA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6C3A938-81D9-0D74-09E9-EDD2579FB3E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A75A8DD-E104-ECE5-B2CB-3E9817909103}"/>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5C60C991-5E60-6A40-0162-322A1BF01088}"/>
              </a:ext>
            </a:extLst>
          </p:cNvPr>
          <p:cNvSpPr>
            <a:spLocks noGrp="1"/>
          </p:cNvSpPr>
          <p:nvPr>
            <p:ph type="sldNum" sz="quarter" idx="5"/>
          </p:nvPr>
        </p:nvSpPr>
        <p:spPr/>
        <p:txBody>
          <a:bodyPr/>
          <a:lstStyle/>
          <a:p>
            <a:fld id="{C215EDF9-AD33-4410-B22E-4E732CF324DE}" type="slidenum">
              <a:rPr lang="it-IT" smtClean="0"/>
              <a:t>10</a:t>
            </a:fld>
            <a:endParaRPr lang="it-IT"/>
          </a:p>
        </p:txBody>
      </p:sp>
    </p:spTree>
    <p:extLst>
      <p:ext uri="{BB962C8B-B14F-4D97-AF65-F5344CB8AC3E}">
        <p14:creationId xmlns:p14="http://schemas.microsoft.com/office/powerpoint/2010/main" val="2949409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63384-DB2A-CBC9-3043-B2EE007431E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F1403F0-7197-FC92-19F4-F38C351FC1B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4002FA0-6E1C-E173-8271-1BB7C853020A}"/>
              </a:ext>
            </a:extLst>
          </p:cNvPr>
          <p:cNvSpPr>
            <a:spLocks noGrp="1"/>
          </p:cNvSpPr>
          <p:nvPr>
            <p:ph type="body" idx="1"/>
          </p:nvPr>
        </p:nvSpPr>
        <p:spPr/>
        <p:txBody>
          <a:bodyPr/>
          <a:lstStyle/>
          <a:p>
            <a:r>
              <a:rPr lang="it-IT"/>
              <a:t>
---
Contrairement aux questions ouvertes, le QCM permet une correction objective mais peut limiter l’expression de la démarche. Nous verrons comment il se distingue aussi des exercices à réponse courte ou des problèmes complexes en mathématiques.
Source de l’image : bibliothèque de contenu Microsoft 365
</a:t>
            </a:r>
          </a:p>
        </p:txBody>
      </p:sp>
      <p:sp>
        <p:nvSpPr>
          <p:cNvPr id="4" name="Espace réservé du numéro de diapositive 3">
            <a:extLst>
              <a:ext uri="{FF2B5EF4-FFF2-40B4-BE49-F238E27FC236}">
                <a16:creationId xmlns:a16="http://schemas.microsoft.com/office/drawing/2014/main" id="{227D88EE-ED24-923C-1EC6-8A11BE7E8B1B}"/>
              </a:ext>
            </a:extLst>
          </p:cNvPr>
          <p:cNvSpPr>
            <a:spLocks noGrp="1"/>
          </p:cNvSpPr>
          <p:nvPr>
            <p:ph type="sldNum" sz="quarter" idx="5"/>
          </p:nvPr>
        </p:nvSpPr>
        <p:spPr/>
        <p:txBody>
          <a:bodyPr/>
          <a:lstStyle/>
          <a:p>
            <a:fld id="{C215EDF9-AD33-4410-B22E-4E732CF324DE}" type="slidenum">
              <a:rPr lang="it-IT" smtClean="0"/>
              <a:t>11</a:t>
            </a:fld>
            <a:endParaRPr lang="it-IT"/>
          </a:p>
        </p:txBody>
      </p:sp>
    </p:spTree>
    <p:extLst>
      <p:ext uri="{BB962C8B-B14F-4D97-AF65-F5344CB8AC3E}">
        <p14:creationId xmlns:p14="http://schemas.microsoft.com/office/powerpoint/2010/main" val="244360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8/4/2025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205340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8/4/2025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36147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8/4/2025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‹N°›</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71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8/4/2025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180149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8/4/2025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‹N°›</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3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8/4/2025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109628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8/4/2025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321623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8/4/2025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108913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8/4/2025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389048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8/4/2025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828821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8/4/2025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181618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8/4/2025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‹N°›</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67964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jouons-aux-math&#233;matiques.fr/"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creativecommons.org/licenses/by-nc-nd/3.0/fr/" TargetMode="Externa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creativecommons.org/licenses/by-nc-nd/3.0/fr/" TargetMode="Externa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creativecommons.org/licenses/by-nc-nd/3.0/fr/" TargetMode="Externa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creativecommons.org/licenses/by-nc-nd/3.0/fr/" TargetMode="Externa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creativecommons.org/licenses/by-nc-nd/3.0/fr/"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creativecommons.org/licenses/by-nc-nd/3.0/fr/"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nd/3.0/fr/"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jouons-aux-math&#233;matiques.fr/"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creativecommons.org/licenses/by-nc-nd/3.0/fr/" TargetMode="External"/><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14.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creativecommons.org/licenses/by-nc-nd/3.0/fr/" TargetMode="Externa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creativecommons.org/licenses/by-nc-nd/3.0/fr/" TargetMode="Externa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creativecommons.org/licenses/by-nc-nd/3.0/fr/" TargetMode="Externa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creativecommons.org/licenses/by-nc-nd/3.0/fr/" TargetMode="Externa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creativecommons.org/licenses/by-nc-nd/3.0/fr/" TargetMode="Externa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hyperlink" Target="https://jouons-aux-mathematiques.fr/?page_id=2483" TargetMode="External"/><Relationship Id="rId4" Type="http://schemas.openxmlformats.org/officeDocument/2006/relationships/hyperlink" Target="http://jouons-aux-math&#233;matiques.f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creativecommons.org/licenses/by-nc-nd/3.0/fr/"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2.jpeg"/><Relationship Id="rId4" Type="http://schemas.openxmlformats.org/officeDocument/2006/relationships/hyperlink" Target="http://creativecommons.org/licenses/by-nc-nd/3.0/f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licenses/by-nc-nd/3.0/fr/" TargetMode="External"/><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6EB9479C-8BCB-5589-4D1F-EB0E0154B882}"/>
              </a:ext>
            </a:extLst>
          </p:cNvPr>
          <p:cNvSpPr/>
          <p:nvPr/>
        </p:nvSpPr>
        <p:spPr>
          <a:xfrm>
            <a:off x="0" y="-1"/>
            <a:ext cx="12192000" cy="68579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2" name="Image 1" descr="Formules mathématiques complexes sur un tableau noir">
            <a:extLst>
              <a:ext uri="{FF2B5EF4-FFF2-40B4-BE49-F238E27FC236}">
                <a16:creationId xmlns:a16="http://schemas.microsoft.com/office/drawing/2014/main" id="{E2FCFC17-67E6-8017-D987-BDCF41F0748A}"/>
              </a:ext>
            </a:extLst>
          </p:cNvPr>
          <p:cNvPicPr>
            <a:picLocks noChangeAspect="1"/>
          </p:cNvPicPr>
          <p:nvPr/>
        </p:nvPicPr>
        <p:blipFill>
          <a:blip r:embed="rId2">
            <a:alphaModFix amt="35000"/>
          </a:blip>
          <a:srcRect t="17496" r="-1" b="5429"/>
          <a:stretch>
            <a:fillRect/>
          </a:stretch>
        </p:blipFill>
        <p:spPr>
          <a:xfrm>
            <a:off x="0" y="10"/>
            <a:ext cx="12188932" cy="6857990"/>
          </a:xfrm>
          <a:prstGeom prst="rect">
            <a:avLst/>
          </a:prstGeom>
        </p:spPr>
      </p:pic>
      <p:sp>
        <p:nvSpPr>
          <p:cNvPr id="4" name="ZoneTexte 3">
            <a:extLst>
              <a:ext uri="{FF2B5EF4-FFF2-40B4-BE49-F238E27FC236}">
                <a16:creationId xmlns:a16="http://schemas.microsoft.com/office/drawing/2014/main" id="{281A8F9C-B432-1054-9E03-90661E0698CC}"/>
              </a:ext>
            </a:extLst>
          </p:cNvPr>
          <p:cNvSpPr txBox="1"/>
          <p:nvPr/>
        </p:nvSpPr>
        <p:spPr>
          <a:xfrm>
            <a:off x="363793" y="334296"/>
            <a:ext cx="4881273" cy="646331"/>
          </a:xfrm>
          <a:prstGeom prst="rect">
            <a:avLst/>
          </a:prstGeom>
          <a:noFill/>
        </p:spPr>
        <p:txBody>
          <a:bodyPr wrap="none" rtlCol="0">
            <a:spAutoFit/>
          </a:bodyPr>
          <a:lstStyle/>
          <a:p>
            <a:r>
              <a:rPr lang="fr-FR" sz="3600" dirty="0">
                <a:solidFill>
                  <a:schemeClr val="accent1"/>
                </a:solidFill>
                <a:latin typeface="Arial Black" panose="020B0A04020102020204" pitchFamily="34" charset="0"/>
              </a:rPr>
              <a:t>1</a:t>
            </a:r>
            <a:r>
              <a:rPr lang="fr-FR" sz="3600" baseline="30000" dirty="0">
                <a:solidFill>
                  <a:schemeClr val="accent1"/>
                </a:solidFill>
                <a:latin typeface="Arial Black" panose="020B0A04020102020204" pitchFamily="34" charset="0"/>
              </a:rPr>
              <a:t>ère</a:t>
            </a:r>
            <a:r>
              <a:rPr lang="fr-FR" sz="3600" dirty="0">
                <a:solidFill>
                  <a:schemeClr val="accent1"/>
                </a:solidFill>
                <a:latin typeface="Arial Black" panose="020B0A04020102020204" pitchFamily="34" charset="0"/>
              </a:rPr>
              <a:t> Technologique</a:t>
            </a:r>
            <a:endParaRPr lang="it-IT" sz="3600" dirty="0">
              <a:solidFill>
                <a:schemeClr val="accent1"/>
              </a:solidFill>
              <a:latin typeface="Arial Black" panose="020B0A04020102020204" pitchFamily="34" charset="0"/>
            </a:endParaRPr>
          </a:p>
        </p:txBody>
      </p:sp>
      <p:sp>
        <p:nvSpPr>
          <p:cNvPr id="5" name="ZoneTexte 4">
            <a:extLst>
              <a:ext uri="{FF2B5EF4-FFF2-40B4-BE49-F238E27FC236}">
                <a16:creationId xmlns:a16="http://schemas.microsoft.com/office/drawing/2014/main" id="{D14817FB-BF59-A226-5B3F-7A512098C491}"/>
              </a:ext>
            </a:extLst>
          </p:cNvPr>
          <p:cNvSpPr txBox="1"/>
          <p:nvPr/>
        </p:nvSpPr>
        <p:spPr>
          <a:xfrm>
            <a:off x="1854138" y="1859333"/>
            <a:ext cx="8480656" cy="3139321"/>
          </a:xfrm>
          <a:prstGeom prst="rect">
            <a:avLst/>
          </a:prstGeom>
          <a:noFill/>
        </p:spPr>
        <p:txBody>
          <a:bodyPr wrap="none" rtlCol="0">
            <a:spAutoFit/>
          </a:bodyPr>
          <a:lstStyle/>
          <a:p>
            <a:pPr algn="ctr"/>
            <a:r>
              <a:rPr lang="fr-FR" sz="6600" b="1" dirty="0">
                <a:solidFill>
                  <a:schemeClr val="accent1"/>
                </a:solidFill>
                <a:latin typeface="Arial Black" panose="020B0A04020102020204" pitchFamily="34" charset="0"/>
              </a:rPr>
              <a:t>AUTOMATISMES </a:t>
            </a:r>
          </a:p>
          <a:p>
            <a:pPr algn="ctr"/>
            <a:r>
              <a:rPr lang="fr-FR" sz="6600" b="1" dirty="0">
                <a:solidFill>
                  <a:schemeClr val="accent1"/>
                </a:solidFill>
                <a:latin typeface="Arial Black" panose="020B0A04020102020204" pitchFamily="34" charset="0"/>
              </a:rPr>
              <a:t>en</a:t>
            </a:r>
          </a:p>
          <a:p>
            <a:pPr algn="ctr"/>
            <a:r>
              <a:rPr lang="fr-FR" sz="6600" b="1" dirty="0">
                <a:solidFill>
                  <a:schemeClr val="accent1"/>
                </a:solidFill>
                <a:latin typeface="Arial Black" panose="020B0A04020102020204" pitchFamily="34" charset="0"/>
              </a:rPr>
              <a:t>MATHEMATIQUES</a:t>
            </a:r>
            <a:endParaRPr lang="it-IT" sz="6600" b="1" dirty="0">
              <a:solidFill>
                <a:schemeClr val="accent1"/>
              </a:solidFill>
              <a:latin typeface="Arial Black" panose="020B0A04020102020204" pitchFamily="34" charset="0"/>
            </a:endParaRPr>
          </a:p>
        </p:txBody>
      </p:sp>
      <p:sp>
        <p:nvSpPr>
          <p:cNvPr id="6" name="ZoneTexte 5">
            <a:extLst>
              <a:ext uri="{FF2B5EF4-FFF2-40B4-BE49-F238E27FC236}">
                <a16:creationId xmlns:a16="http://schemas.microsoft.com/office/drawing/2014/main" id="{5E2ADA53-C2A2-D0DE-32D6-B2701B2D0437}"/>
              </a:ext>
            </a:extLst>
          </p:cNvPr>
          <p:cNvSpPr txBox="1"/>
          <p:nvPr/>
        </p:nvSpPr>
        <p:spPr>
          <a:xfrm>
            <a:off x="139053" y="6488645"/>
            <a:ext cx="1715085" cy="369332"/>
          </a:xfrm>
          <a:prstGeom prst="rect">
            <a:avLst/>
          </a:prstGeom>
          <a:noFill/>
        </p:spPr>
        <p:txBody>
          <a:bodyPr wrap="none" rtlCol="0">
            <a:spAutoFit/>
          </a:bodyPr>
          <a:lstStyle/>
          <a:p>
            <a:r>
              <a:rPr lang="fr-FR" dirty="0">
                <a:solidFill>
                  <a:schemeClr val="accent1"/>
                </a:solidFill>
              </a:rPr>
              <a:t>Mme FORCONI</a:t>
            </a:r>
            <a:endParaRPr lang="it-IT" dirty="0">
              <a:solidFill>
                <a:schemeClr val="accent1"/>
              </a:solidFill>
            </a:endParaRPr>
          </a:p>
        </p:txBody>
      </p:sp>
      <p:sp>
        <p:nvSpPr>
          <p:cNvPr id="8" name="ZoneTexte 7">
            <a:extLst>
              <a:ext uri="{FF2B5EF4-FFF2-40B4-BE49-F238E27FC236}">
                <a16:creationId xmlns:a16="http://schemas.microsoft.com/office/drawing/2014/main" id="{CDF41941-2317-CC7E-B793-B595340BC67D}"/>
              </a:ext>
            </a:extLst>
          </p:cNvPr>
          <p:cNvSpPr txBox="1"/>
          <p:nvPr/>
        </p:nvSpPr>
        <p:spPr>
          <a:xfrm>
            <a:off x="8398855" y="6488645"/>
            <a:ext cx="3790077" cy="369332"/>
          </a:xfrm>
          <a:prstGeom prst="rect">
            <a:avLst/>
          </a:prstGeom>
          <a:noFill/>
        </p:spPr>
        <p:txBody>
          <a:bodyPr wrap="none" rtlCol="0">
            <a:spAutoFit/>
          </a:bodyPr>
          <a:lstStyle/>
          <a:p>
            <a:r>
              <a:rPr lang="fr-FR" dirty="0">
                <a:solidFill>
                  <a:schemeClr val="accent1"/>
                </a:solidFill>
                <a:hlinkClick r:id="rId3"/>
              </a:rPr>
              <a:t>http://jouons-aux-mathématiques.fr</a:t>
            </a:r>
            <a:endParaRPr lang="it-IT" dirty="0">
              <a:solidFill>
                <a:schemeClr val="accent1"/>
              </a:solidFill>
            </a:endParaRPr>
          </a:p>
        </p:txBody>
      </p:sp>
      <p:pic>
        <p:nvPicPr>
          <p:cNvPr id="10" name="Image 9" descr="JM-creativecommons">
            <a:hlinkClick r:id="rId4" tgtFrame="&quot;_blank&quot;"/>
            <a:extLst>
              <a:ext uri="{FF2B5EF4-FFF2-40B4-BE49-F238E27FC236}">
                <a16:creationId xmlns:a16="http://schemas.microsoft.com/office/drawing/2014/main" id="{F03A6F5F-052D-C174-D06D-1DA233B51C9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Tree>
    <p:extLst>
      <p:ext uri="{BB962C8B-B14F-4D97-AF65-F5344CB8AC3E}">
        <p14:creationId xmlns:p14="http://schemas.microsoft.com/office/powerpoint/2010/main" val="307927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EB7835-7C4B-B542-36C0-A157175D0E03}"/>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FEEBFAAD-3531-DA73-83EB-DD4AA767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EA91A96-C4E3-97CB-DE3A-493333988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7E6CB44A-71DD-ADAF-8D14-2D71CB451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E1243B49-C3F2-9292-3F97-0ECD25BB420B}"/>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n°7</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9842A0B8-B234-9E56-9855-EA51B3B20B24}"/>
                  </a:ext>
                </a:extLst>
              </p:cNvPr>
              <p:cNvSpPr txBox="1"/>
              <p:nvPr/>
            </p:nvSpPr>
            <p:spPr>
              <a:xfrm>
                <a:off x="3532931" y="2144428"/>
                <a:ext cx="5947141" cy="400110"/>
              </a:xfrm>
              <a:prstGeom prst="rect">
                <a:avLst/>
              </a:prstGeom>
              <a:noFill/>
            </p:spPr>
            <p:txBody>
              <a:bodyPr wrap="none" rtlCol="0">
                <a:spAutoFit/>
              </a:bodyPr>
              <a:lstStyle/>
              <a:p>
                <a:r>
                  <a:rPr lang="fr-FR" sz="2000" dirty="0">
                    <a:latin typeface="Arial" panose="020B0604020202020204" pitchFamily="34" charset="0"/>
                    <a:cs typeface="Arial" panose="020B0604020202020204" pitchFamily="34" charset="0"/>
                  </a:rPr>
                  <a:t>Le nombre </a:t>
                </a:r>
                <a14:m>
                  <m:oMath xmlns:m="http://schemas.openxmlformats.org/officeDocument/2006/math">
                    <m:r>
                      <a:rPr lang="fr-FR" sz="2000" b="0" i="1" smtClean="0">
                        <a:latin typeface="Cambria Math" panose="02040503050406030204" pitchFamily="18" charset="0"/>
                        <a:cs typeface="Arial" panose="020B0604020202020204" pitchFamily="34" charset="0"/>
                      </a:rPr>
                      <m:t>𝑁</m:t>
                    </m:r>
                    <m:r>
                      <a:rPr lang="fr-FR" sz="2000" b="0" i="1" smtClean="0">
                        <a:latin typeface="Cambria Math" panose="02040503050406030204" pitchFamily="18" charset="0"/>
                        <a:cs typeface="Arial" panose="020B0604020202020204" pitchFamily="34" charset="0"/>
                      </a:rPr>
                      <m:t>=−2</m:t>
                    </m:r>
                  </m:oMath>
                </a14:m>
                <a:r>
                  <a:rPr lang="fr-FR" sz="2000" dirty="0">
                    <a:latin typeface="Arial" panose="020B0604020202020204" pitchFamily="34" charset="0"/>
                    <a:cs typeface="Arial" panose="020B0604020202020204" pitchFamily="34" charset="0"/>
                  </a:rPr>
                  <a:t> est une solution de l’équation : </a:t>
                </a:r>
              </a:p>
            </p:txBody>
          </p:sp>
        </mc:Choice>
        <mc:Fallback xmlns="">
          <p:sp>
            <p:nvSpPr>
              <p:cNvPr id="15" name="ZoneTexte 14">
                <a:extLst>
                  <a:ext uri="{FF2B5EF4-FFF2-40B4-BE49-F238E27FC236}">
                    <a16:creationId xmlns:a16="http://schemas.microsoft.com/office/drawing/2014/main" id="{9842A0B8-B234-9E56-9855-EA51B3B20B24}"/>
                  </a:ext>
                </a:extLst>
              </p:cNvPr>
              <p:cNvSpPr txBox="1">
                <a:spLocks noRot="1" noChangeAspect="1" noMove="1" noResize="1" noEditPoints="1" noAdjustHandles="1" noChangeArrowheads="1" noChangeShapeType="1" noTextEdit="1"/>
              </p:cNvSpPr>
              <p:nvPr/>
            </p:nvSpPr>
            <p:spPr>
              <a:xfrm>
                <a:off x="3532931" y="2144428"/>
                <a:ext cx="5947141" cy="400110"/>
              </a:xfrm>
              <a:prstGeom prst="rect">
                <a:avLst/>
              </a:prstGeom>
              <a:blipFill>
                <a:blip r:embed="rId3"/>
                <a:stretch>
                  <a:fillRect l="-1128" t="-7692" r="-103" b="-2923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B034165F-B993-4E8F-DF6B-BE8BB80E58E0}"/>
                  </a:ext>
                </a:extLst>
              </p:cNvPr>
              <p:cNvGraphicFramePr>
                <a:graphicFrameLocks noGrp="1"/>
              </p:cNvGraphicFramePr>
              <p:nvPr>
                <p:extLst>
                  <p:ext uri="{D42A27DB-BD31-4B8C-83A1-F6EECF244321}">
                    <p14:modId xmlns:p14="http://schemas.microsoft.com/office/powerpoint/2010/main" val="104169766"/>
                  </p:ext>
                </p:extLst>
              </p:nvPr>
            </p:nvGraphicFramePr>
            <p:xfrm>
              <a:off x="2233839" y="4031598"/>
              <a:ext cx="8128000" cy="74168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14:m>
                            <m:oMathPara xmlns:m="http://schemas.openxmlformats.org/officeDocument/2006/math">
                              <m:oMathParaPr>
                                <m:jc m:val="centerGroup"/>
                              </m:oMathParaPr>
                              <m:oMath xmlns:m="http://schemas.openxmlformats.org/officeDocument/2006/math">
                                <m:sSup>
                                  <m:sSupPr>
                                    <m:ctrlPr>
                                      <a:rPr lang="fr-FR" b="0" i="1" dirty="0" smtClean="0">
                                        <a:latin typeface="Cambria Math" panose="02040503050406030204" pitchFamily="18" charset="0"/>
                                        <a:cs typeface="Arial" panose="020B0604020202020204" pitchFamily="34" charset="0"/>
                                      </a:rPr>
                                    </m:ctrlPr>
                                  </m:sSupPr>
                                  <m:e>
                                    <m:r>
                                      <a:rPr lang="fr-FR" b="0" i="1" dirty="0" smtClean="0">
                                        <a:latin typeface="Cambria Math" panose="02040503050406030204" pitchFamily="18" charset="0"/>
                                        <a:cs typeface="Arial" panose="020B0604020202020204" pitchFamily="34" charset="0"/>
                                      </a:rPr>
                                      <m:t>𝑥</m:t>
                                    </m:r>
                                  </m:e>
                                  <m:sup>
                                    <m:r>
                                      <a:rPr lang="fr-FR" b="0" i="1" dirty="0" smtClean="0">
                                        <a:latin typeface="Cambria Math" panose="02040503050406030204" pitchFamily="18" charset="0"/>
                                        <a:cs typeface="Arial" panose="020B0604020202020204" pitchFamily="34" charset="0"/>
                                      </a:rPr>
                                      <m:t>2</m:t>
                                    </m:r>
                                  </m:sup>
                                </m:sSup>
                                <m:r>
                                  <a:rPr lang="fr-FR" b="0" i="1" dirty="0" smtClean="0">
                                    <a:latin typeface="Cambria Math" panose="02040503050406030204" pitchFamily="18" charset="0"/>
                                    <a:cs typeface="Arial" panose="020B0604020202020204" pitchFamily="34" charset="0"/>
                                  </a:rPr>
                                  <m:t>+4=0</m:t>
                                </m:r>
                              </m:oMath>
                            </m:oMathPara>
                          </a14:m>
                          <a:endParaRPr lang="it-IT"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fr-FR" b="0" i="1" dirty="0" smtClean="0">
                                        <a:latin typeface="Cambria Math" panose="02040503050406030204" pitchFamily="18" charset="0"/>
                                        <a:cs typeface="Arial" panose="020B0604020202020204" pitchFamily="34" charset="0"/>
                                      </a:rPr>
                                    </m:ctrlPr>
                                  </m:sSupPr>
                                  <m:e>
                                    <m:r>
                                      <a:rPr lang="fr-FR" b="0" i="1" dirty="0" smtClean="0">
                                        <a:latin typeface="Cambria Math" panose="02040503050406030204" pitchFamily="18" charset="0"/>
                                        <a:cs typeface="Arial" panose="020B0604020202020204" pitchFamily="34" charset="0"/>
                                      </a:rPr>
                                      <m:t>𝑥</m:t>
                                    </m:r>
                                  </m:e>
                                  <m:sup>
                                    <m:r>
                                      <a:rPr lang="fr-FR" b="0" i="1" dirty="0" smtClean="0">
                                        <a:latin typeface="Cambria Math" panose="02040503050406030204" pitchFamily="18" charset="0"/>
                                        <a:cs typeface="Arial" panose="020B0604020202020204" pitchFamily="34" charset="0"/>
                                      </a:rPr>
                                      <m:t>2</m:t>
                                    </m:r>
                                  </m:sup>
                                </m:sSup>
                                <m:r>
                                  <a:rPr lang="fr-FR" b="0" i="1" dirty="0" smtClean="0">
                                    <a:latin typeface="Cambria Math" panose="02040503050406030204" pitchFamily="18" charset="0"/>
                                    <a:cs typeface="Arial" panose="020B0604020202020204" pitchFamily="34" charset="0"/>
                                  </a:rPr>
                                  <m:t>=−4</m:t>
                                </m:r>
                              </m:oMath>
                            </m:oMathPara>
                          </a14:m>
                          <a:endParaRPr lang="it-IT"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fr-FR" b="0" i="1" dirty="0" smtClean="0">
                                        <a:latin typeface="Cambria Math" panose="02040503050406030204" pitchFamily="18" charset="0"/>
                                        <a:cs typeface="Arial" panose="020B0604020202020204" pitchFamily="34" charset="0"/>
                                      </a:rPr>
                                    </m:ctrlPr>
                                  </m:sSupPr>
                                  <m:e>
                                    <m:d>
                                      <m:dPr>
                                        <m:ctrlPr>
                                          <a:rPr lang="fr-FR" b="0" i="1" dirty="0" smtClean="0">
                                            <a:latin typeface="Cambria Math" panose="02040503050406030204" pitchFamily="18" charset="0"/>
                                            <a:cs typeface="Arial" panose="020B0604020202020204" pitchFamily="34" charset="0"/>
                                          </a:rPr>
                                        </m:ctrlPr>
                                      </m:dPr>
                                      <m:e>
                                        <m:r>
                                          <a:rPr lang="fr-FR" b="0" i="1" dirty="0" smtClean="0">
                                            <a:latin typeface="Cambria Math" panose="02040503050406030204" pitchFamily="18" charset="0"/>
                                            <a:cs typeface="Arial" panose="020B0604020202020204" pitchFamily="34" charset="0"/>
                                          </a:rPr>
                                          <m:t>𝑥</m:t>
                                        </m:r>
                                        <m:r>
                                          <a:rPr lang="fr-FR" b="0" i="1" dirty="0" smtClean="0">
                                            <a:latin typeface="Cambria Math" panose="02040503050406030204" pitchFamily="18" charset="0"/>
                                            <a:cs typeface="Arial" panose="020B0604020202020204" pitchFamily="34" charset="0"/>
                                          </a:rPr>
                                          <m:t>−4</m:t>
                                        </m:r>
                                      </m:e>
                                    </m:d>
                                  </m:e>
                                  <m:sup>
                                    <m:r>
                                      <a:rPr lang="fr-FR" b="0" i="1" dirty="0" smtClean="0">
                                        <a:latin typeface="Cambria Math" panose="02040503050406030204" pitchFamily="18" charset="0"/>
                                        <a:cs typeface="Arial" panose="020B0604020202020204" pitchFamily="34" charset="0"/>
                                      </a:rPr>
                                      <m:t>2</m:t>
                                    </m:r>
                                  </m:sup>
                                </m:sSup>
                                <m:r>
                                  <a:rPr lang="fr-FR" b="0" i="1" dirty="0" smtClean="0">
                                    <a:latin typeface="Cambria Math" panose="02040503050406030204" pitchFamily="18" charset="0"/>
                                    <a:cs typeface="Arial" panose="020B0604020202020204" pitchFamily="34" charset="0"/>
                                  </a:rPr>
                                  <m:t>=0</m:t>
                                </m:r>
                              </m:oMath>
                            </m:oMathPara>
                          </a14:m>
                          <a:endParaRPr lang="it-IT"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fr-FR" b="0" i="1" dirty="0" smtClean="0">
                                        <a:latin typeface="Cambria Math" panose="02040503050406030204" pitchFamily="18" charset="0"/>
                                        <a:cs typeface="Arial" panose="020B0604020202020204" pitchFamily="34" charset="0"/>
                                      </a:rPr>
                                    </m:ctrlPr>
                                  </m:sSupPr>
                                  <m:e>
                                    <m:r>
                                      <a:rPr lang="fr-FR" b="0" i="1" dirty="0" smtClean="0">
                                        <a:latin typeface="Cambria Math" panose="02040503050406030204" pitchFamily="18" charset="0"/>
                                        <a:cs typeface="Arial" panose="020B0604020202020204" pitchFamily="34" charset="0"/>
                                      </a:rPr>
                                      <m:t>𝑥</m:t>
                                    </m:r>
                                  </m:e>
                                  <m:sup>
                                    <m:r>
                                      <a:rPr lang="fr-FR" b="0" i="1" dirty="0" smtClean="0">
                                        <a:latin typeface="Cambria Math" panose="02040503050406030204" pitchFamily="18" charset="0"/>
                                        <a:cs typeface="Arial" panose="020B0604020202020204" pitchFamily="34" charset="0"/>
                                      </a:rPr>
                                      <m:t>2</m:t>
                                    </m:r>
                                  </m:sup>
                                </m:sSup>
                                <m:r>
                                  <a:rPr lang="fr-FR" b="0" i="1" dirty="0" smtClean="0">
                                    <a:latin typeface="Cambria Math" panose="02040503050406030204" pitchFamily="18" charset="0"/>
                                    <a:cs typeface="Arial" panose="020B0604020202020204" pitchFamily="34" charset="0"/>
                                  </a:rPr>
                                  <m:t>=4</m:t>
                                </m:r>
                              </m:oMath>
                            </m:oMathPara>
                          </a14:m>
                          <a:endParaRPr lang="it-IT"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B034165F-B993-4E8F-DF6B-BE8BB80E58E0}"/>
                  </a:ext>
                </a:extLst>
              </p:cNvPr>
              <p:cNvGraphicFramePr>
                <a:graphicFrameLocks noGrp="1"/>
              </p:cNvGraphicFramePr>
              <p:nvPr>
                <p:extLst>
                  <p:ext uri="{D42A27DB-BD31-4B8C-83A1-F6EECF244321}">
                    <p14:modId xmlns:p14="http://schemas.microsoft.com/office/powerpoint/2010/main" val="104169766"/>
                  </p:ext>
                </p:extLst>
              </p:nvPr>
            </p:nvGraphicFramePr>
            <p:xfrm>
              <a:off x="2233839" y="4031598"/>
              <a:ext cx="8128000" cy="74168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endParaRPr lang="it-IT"/>
                        </a:p>
                      </a:txBody>
                      <a:tcPr anchor="ctr">
                        <a:blipFill>
                          <a:blip r:embed="rId4"/>
                          <a:stretch>
                            <a:fillRect l="-299" t="-109836" r="-300599" b="-3279"/>
                          </a:stretch>
                        </a:blipFill>
                      </a:tcPr>
                    </a:tc>
                    <a:tc>
                      <a:txBody>
                        <a:bodyPr/>
                        <a:lstStyle/>
                        <a:p>
                          <a:endParaRPr lang="it-IT"/>
                        </a:p>
                      </a:txBody>
                      <a:tcPr anchor="ctr">
                        <a:blipFill>
                          <a:blip r:embed="rId4"/>
                          <a:stretch>
                            <a:fillRect l="-100601" t="-109836" r="-201502" b="-3279"/>
                          </a:stretch>
                        </a:blipFill>
                      </a:tcPr>
                    </a:tc>
                    <a:tc>
                      <a:txBody>
                        <a:bodyPr/>
                        <a:lstStyle/>
                        <a:p>
                          <a:endParaRPr lang="it-IT"/>
                        </a:p>
                      </a:txBody>
                      <a:tcPr anchor="ctr">
                        <a:blipFill>
                          <a:blip r:embed="rId4"/>
                          <a:stretch>
                            <a:fillRect l="-200000" t="-109836" r="-100898" b="-3279"/>
                          </a:stretch>
                        </a:blipFill>
                      </a:tcPr>
                    </a:tc>
                    <a:tc>
                      <a:txBody>
                        <a:bodyPr/>
                        <a:lstStyle/>
                        <a:p>
                          <a:endParaRPr lang="it-IT"/>
                        </a:p>
                      </a:txBody>
                      <a:tcPr anchor="ctr">
                        <a:blipFill>
                          <a:blip r:embed="rId4"/>
                          <a:stretch>
                            <a:fillRect l="-300901" t="-109836" r="-1201" b="-3279"/>
                          </a:stretch>
                        </a:blipFill>
                      </a:tcPr>
                    </a:tc>
                    <a:extLst>
                      <a:ext uri="{0D108BD9-81ED-4DB2-BD59-A6C34878D82A}">
                        <a16:rowId xmlns:a16="http://schemas.microsoft.com/office/drawing/2014/main" val="1073051623"/>
                      </a:ext>
                    </a:extLst>
                  </a:tr>
                </a:tbl>
              </a:graphicData>
            </a:graphic>
          </p:graphicFrame>
        </mc:Fallback>
      </mc:AlternateContent>
      <p:pic>
        <p:nvPicPr>
          <p:cNvPr id="3" name="Image 2" descr="JM-creativecommons">
            <a:hlinkClick r:id="rId5" tgtFrame="&quot;_blank&quot;"/>
            <a:extLst>
              <a:ext uri="{FF2B5EF4-FFF2-40B4-BE49-F238E27FC236}">
                <a16:creationId xmlns:a16="http://schemas.microsoft.com/office/drawing/2014/main" id="{7FD427E5-B39D-2A9E-7EA6-0D22A6EF26A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Tree>
    <p:extLst>
      <p:ext uri="{BB962C8B-B14F-4D97-AF65-F5344CB8AC3E}">
        <p14:creationId xmlns:p14="http://schemas.microsoft.com/office/powerpoint/2010/main" val="183638414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7BDAD7-FB9A-3915-3ABB-303889037165}"/>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3F004C02-051E-8C60-DF1D-4EDDE8458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BE025D12-9F8F-80A4-8AFE-C8BCEE6D4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F29B1C02-F67F-996D-F5E8-7FE68EE2F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585C2EF5-DB58-A522-FF10-47DAC48C2E4D}"/>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n°8</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6B496971-15AD-0E00-F926-D971A76F2785}"/>
                  </a:ext>
                </a:extLst>
              </p:cNvPr>
              <p:cNvSpPr txBox="1"/>
              <p:nvPr/>
            </p:nvSpPr>
            <p:spPr>
              <a:xfrm>
                <a:off x="4616089" y="1520541"/>
                <a:ext cx="295677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dirty="0" smtClean="0">
                          <a:latin typeface="Cambria Math" panose="02040503050406030204" pitchFamily="18" charset="0"/>
                          <a:cs typeface="Arial" panose="020B0604020202020204" pitchFamily="34" charset="0"/>
                        </a:rPr>
                        <m:t>𝐴</m:t>
                      </m:r>
                      <m:r>
                        <a:rPr lang="fr-FR" sz="2000" b="0" i="1" dirty="0" smtClean="0">
                          <a:latin typeface="Cambria Math" panose="02040503050406030204" pitchFamily="18" charset="0"/>
                          <a:cs typeface="Arial" panose="020B0604020202020204" pitchFamily="34" charset="0"/>
                        </a:rPr>
                        <m:t>=</m:t>
                      </m:r>
                      <m:r>
                        <a:rPr lang="fr-FR" sz="2000" b="0" i="1" dirty="0" smtClean="0">
                          <a:latin typeface="Cambria Math" panose="02040503050406030204" pitchFamily="18" charset="0"/>
                          <a:cs typeface="Arial" panose="020B0604020202020204" pitchFamily="34" charset="0"/>
                        </a:rPr>
                        <m:t>𝑥</m:t>
                      </m:r>
                      <m:r>
                        <a:rPr lang="fr-FR" sz="2000" b="0" i="1" dirty="0" smtClean="0">
                          <a:latin typeface="Cambria Math" panose="02040503050406030204" pitchFamily="18" charset="0"/>
                          <a:cs typeface="Arial" panose="020B0604020202020204" pitchFamily="34" charset="0"/>
                        </a:rPr>
                        <m:t>−</m:t>
                      </m:r>
                      <m:d>
                        <m:dPr>
                          <m:ctrlPr>
                            <a:rPr lang="fr-FR" sz="2000" b="0" i="1" dirty="0" smtClean="0">
                              <a:latin typeface="Cambria Math" panose="02040503050406030204" pitchFamily="18" charset="0"/>
                              <a:cs typeface="Arial" panose="020B0604020202020204" pitchFamily="34" charset="0"/>
                            </a:rPr>
                          </m:ctrlPr>
                        </m:dPr>
                        <m:e>
                          <m:r>
                            <a:rPr lang="fr-FR" sz="2000" b="0" i="1" dirty="0" smtClean="0">
                              <a:latin typeface="Cambria Math" panose="02040503050406030204" pitchFamily="18" charset="0"/>
                              <a:cs typeface="Arial" panose="020B0604020202020204" pitchFamily="34" charset="0"/>
                            </a:rPr>
                            <m:t>𝑥</m:t>
                          </m:r>
                          <m:r>
                            <a:rPr lang="fr-FR" sz="2000" b="0" i="1" dirty="0" smtClean="0">
                              <a:latin typeface="Cambria Math" panose="02040503050406030204" pitchFamily="18" charset="0"/>
                              <a:cs typeface="Arial" panose="020B0604020202020204" pitchFamily="34" charset="0"/>
                            </a:rPr>
                            <m:t>−2</m:t>
                          </m:r>
                        </m:e>
                      </m:d>
                      <m:d>
                        <m:dPr>
                          <m:ctrlPr>
                            <a:rPr lang="fr-FR" sz="2000" b="0" i="1" dirty="0" smtClean="0">
                              <a:latin typeface="Cambria Math" panose="02040503050406030204" pitchFamily="18" charset="0"/>
                              <a:cs typeface="Arial" panose="020B0604020202020204" pitchFamily="34" charset="0"/>
                            </a:rPr>
                          </m:ctrlPr>
                        </m:dPr>
                        <m:e>
                          <m:r>
                            <a:rPr lang="fr-FR" sz="2000" b="0" i="1" dirty="0" smtClean="0">
                              <a:latin typeface="Cambria Math" panose="02040503050406030204" pitchFamily="18" charset="0"/>
                              <a:cs typeface="Arial" panose="020B0604020202020204" pitchFamily="34" charset="0"/>
                            </a:rPr>
                            <m:t>2</m:t>
                          </m:r>
                          <m:r>
                            <a:rPr lang="fr-FR" sz="2000" b="0" i="1" dirty="0" smtClean="0">
                              <a:latin typeface="Cambria Math" panose="02040503050406030204" pitchFamily="18" charset="0"/>
                              <a:cs typeface="Arial" panose="020B0604020202020204" pitchFamily="34" charset="0"/>
                            </a:rPr>
                            <m:t>𝑥</m:t>
                          </m:r>
                          <m:r>
                            <a:rPr lang="fr-FR" sz="2000" b="0" i="1" dirty="0" smtClean="0">
                              <a:latin typeface="Cambria Math" panose="02040503050406030204" pitchFamily="18" charset="0"/>
                              <a:cs typeface="Arial" panose="020B0604020202020204" pitchFamily="34" charset="0"/>
                            </a:rPr>
                            <m:t>+3</m:t>
                          </m:r>
                        </m:e>
                      </m:d>
                    </m:oMath>
                  </m:oMathPara>
                </a14:m>
                <a:endParaRPr lang="fr-FR" sz="2000" dirty="0">
                  <a:latin typeface="Arial" panose="020B0604020202020204" pitchFamily="34" charset="0"/>
                  <a:cs typeface="Arial" panose="020B0604020202020204" pitchFamily="34" charset="0"/>
                </a:endParaRPr>
              </a:p>
            </p:txBody>
          </p:sp>
        </mc:Choice>
        <mc:Fallback xmlns="">
          <p:sp>
            <p:nvSpPr>
              <p:cNvPr id="15" name="ZoneTexte 14">
                <a:extLst>
                  <a:ext uri="{FF2B5EF4-FFF2-40B4-BE49-F238E27FC236}">
                    <a16:creationId xmlns:a16="http://schemas.microsoft.com/office/drawing/2014/main" id="{6B496971-15AD-0E00-F926-D971A76F2785}"/>
                  </a:ext>
                </a:extLst>
              </p:cNvPr>
              <p:cNvSpPr txBox="1">
                <a:spLocks noRot="1" noChangeAspect="1" noMove="1" noResize="1" noEditPoints="1" noAdjustHandles="1" noChangeArrowheads="1" noChangeShapeType="1" noTextEdit="1"/>
              </p:cNvSpPr>
              <p:nvPr/>
            </p:nvSpPr>
            <p:spPr>
              <a:xfrm>
                <a:off x="4616089" y="1520541"/>
                <a:ext cx="2956771" cy="400110"/>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1DFD6C2E-CCA3-2283-CD3C-59CCF4998922}"/>
                  </a:ext>
                </a:extLst>
              </p:cNvPr>
              <p:cNvGraphicFramePr>
                <a:graphicFrameLocks noGrp="1"/>
              </p:cNvGraphicFramePr>
              <p:nvPr>
                <p:extLst>
                  <p:ext uri="{D42A27DB-BD31-4B8C-83A1-F6EECF244321}">
                    <p14:modId xmlns:p14="http://schemas.microsoft.com/office/powerpoint/2010/main" val="2051901025"/>
                  </p:ext>
                </p:extLst>
              </p:nvPr>
            </p:nvGraphicFramePr>
            <p:xfrm>
              <a:off x="1958591" y="3897127"/>
              <a:ext cx="8271763" cy="1440332"/>
            </p:xfrm>
            <a:graphic>
              <a:graphicData uri="http://schemas.openxmlformats.org/drawingml/2006/table">
                <a:tbl>
                  <a:tblPr firstRow="1" bandRow="1">
                    <a:tableStyleId>{073A0DAA-6AF3-43AB-8588-CEC1D06C72B9}</a:tableStyleId>
                  </a:tblPr>
                  <a:tblGrid>
                    <a:gridCol w="2172690">
                      <a:extLst>
                        <a:ext uri="{9D8B030D-6E8A-4147-A177-3AD203B41FA5}">
                          <a16:colId xmlns:a16="http://schemas.microsoft.com/office/drawing/2014/main" val="1232996395"/>
                        </a:ext>
                      </a:extLst>
                    </a:gridCol>
                    <a:gridCol w="2023008">
                      <a:extLst>
                        <a:ext uri="{9D8B030D-6E8A-4147-A177-3AD203B41FA5}">
                          <a16:colId xmlns:a16="http://schemas.microsoft.com/office/drawing/2014/main" val="4154490535"/>
                        </a:ext>
                      </a:extLst>
                    </a:gridCol>
                    <a:gridCol w="1915727">
                      <a:extLst>
                        <a:ext uri="{9D8B030D-6E8A-4147-A177-3AD203B41FA5}">
                          <a16:colId xmlns:a16="http://schemas.microsoft.com/office/drawing/2014/main" val="4035849037"/>
                        </a:ext>
                      </a:extLst>
                    </a:gridCol>
                    <a:gridCol w="2160338">
                      <a:extLst>
                        <a:ext uri="{9D8B030D-6E8A-4147-A177-3AD203B41FA5}">
                          <a16:colId xmlns:a16="http://schemas.microsoft.com/office/drawing/2014/main" val="3026556338"/>
                        </a:ext>
                      </a:extLst>
                    </a:gridCol>
                  </a:tblGrid>
                  <a:tr h="546914">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93418">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𝐴</m:t>
                                </m:r>
                                <m:r>
                                  <a:rPr lang="fr-FR" b="0" i="1" dirty="0" smtClean="0">
                                    <a:latin typeface="Cambria Math" panose="02040503050406030204" pitchFamily="18" charset="0"/>
                                  </a:rPr>
                                  <m:t>=−2</m:t>
                                </m:r>
                                <m:sSup>
                                  <m:sSupPr>
                                    <m:ctrlPr>
                                      <a:rPr lang="fr-FR" b="0" i="1" dirty="0" smtClean="0">
                                        <a:latin typeface="Cambria Math" panose="02040503050406030204" pitchFamily="18" charset="0"/>
                                      </a:rPr>
                                    </m:ctrlPr>
                                  </m:sSupPr>
                                  <m:e>
                                    <m:r>
                                      <a:rPr lang="fr-FR" b="0" i="1" dirty="0" smtClean="0">
                                        <a:latin typeface="Cambria Math" panose="02040503050406030204" pitchFamily="18" charset="0"/>
                                      </a:rPr>
                                      <m:t>𝑥</m:t>
                                    </m:r>
                                  </m:e>
                                  <m:sup>
                                    <m:r>
                                      <a:rPr lang="fr-FR" b="0" i="1" dirty="0" smtClean="0">
                                        <a:latin typeface="Cambria Math" panose="02040503050406030204" pitchFamily="18" charset="0"/>
                                      </a:rPr>
                                      <m:t>2</m:t>
                                    </m:r>
                                  </m:sup>
                                </m:sSup>
                                <m:r>
                                  <a:rPr lang="fr-FR" b="0" i="1" dirty="0" smtClean="0">
                                    <a:latin typeface="Cambria Math" panose="02040503050406030204" pitchFamily="18" charset="0"/>
                                  </a:rPr>
                                  <m:t>+2</m:t>
                                </m:r>
                                <m:r>
                                  <a:rPr lang="fr-FR" b="0" i="1" dirty="0" smtClean="0">
                                    <a:latin typeface="Cambria Math" panose="02040503050406030204" pitchFamily="18" charset="0"/>
                                  </a:rPr>
                                  <m:t>𝑥</m:t>
                                </m:r>
                                <m:r>
                                  <a:rPr lang="fr-FR" b="0" i="1" dirty="0" smtClean="0">
                                    <a:latin typeface="Cambria Math" panose="02040503050406030204" pitchFamily="18" charset="0"/>
                                  </a:rPr>
                                  <m:t>+6</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𝐵</m:t>
                                </m:r>
                                <m:r>
                                  <a:rPr lang="fr-FR" b="0" i="1" dirty="0" smtClean="0">
                                    <a:latin typeface="Cambria Math" panose="02040503050406030204" pitchFamily="18" charset="0"/>
                                  </a:rPr>
                                  <m:t>=−2</m:t>
                                </m:r>
                                <m:sSup>
                                  <m:sSupPr>
                                    <m:ctrlPr>
                                      <a:rPr lang="fr-FR" b="0" i="1" dirty="0" smtClean="0">
                                        <a:latin typeface="Cambria Math" panose="02040503050406030204" pitchFamily="18" charset="0"/>
                                      </a:rPr>
                                    </m:ctrlPr>
                                  </m:sSupPr>
                                  <m:e>
                                    <m:r>
                                      <a:rPr lang="fr-FR" b="0" i="1" dirty="0" smtClean="0">
                                        <a:latin typeface="Cambria Math" panose="02040503050406030204" pitchFamily="18" charset="0"/>
                                      </a:rPr>
                                      <m:t>𝑥</m:t>
                                    </m:r>
                                  </m:e>
                                  <m:sup>
                                    <m:r>
                                      <a:rPr lang="fr-FR" b="0" i="1" dirty="0" smtClean="0">
                                        <a:latin typeface="Cambria Math" panose="02040503050406030204" pitchFamily="18" charset="0"/>
                                      </a:rPr>
                                      <m:t>2</m:t>
                                    </m:r>
                                  </m:sup>
                                </m:sSup>
                                <m:r>
                                  <a:rPr lang="fr-FR" b="0" i="1" dirty="0" smtClean="0">
                                    <a:latin typeface="Cambria Math" panose="02040503050406030204" pitchFamily="18" charset="0"/>
                                  </a:rPr>
                                  <m:t>−6</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𝐶</m:t>
                                </m:r>
                                <m:r>
                                  <a:rPr lang="fr-FR" b="0" i="1" dirty="0" smtClean="0">
                                    <a:latin typeface="Cambria Math" panose="02040503050406030204" pitchFamily="18" charset="0"/>
                                  </a:rPr>
                                  <m:t>=−</m:t>
                                </m:r>
                                <m:r>
                                  <a:rPr lang="fr-FR" b="0" i="1" dirty="0" smtClean="0">
                                    <a:latin typeface="Cambria Math" panose="02040503050406030204" pitchFamily="18" charset="0"/>
                                  </a:rPr>
                                  <m:t>𝑥</m:t>
                                </m:r>
                                <m:r>
                                  <a:rPr lang="fr-FR" b="0" i="1" dirty="0" smtClean="0">
                                    <a:latin typeface="Cambria Math" panose="02040503050406030204" pitchFamily="18" charset="0"/>
                                  </a:rPr>
                                  <m:t>−6</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𝐷</m:t>
                                </m:r>
                                <m:r>
                                  <a:rPr lang="fr-FR" b="0" i="1" dirty="0" smtClean="0">
                                    <a:latin typeface="Cambria Math" panose="02040503050406030204" pitchFamily="18" charset="0"/>
                                  </a:rPr>
                                  <m:t>=−2</m:t>
                                </m:r>
                                <m:sSup>
                                  <m:sSupPr>
                                    <m:ctrlPr>
                                      <a:rPr lang="fr-FR" b="0" i="1" dirty="0" smtClean="0">
                                        <a:latin typeface="Cambria Math" panose="02040503050406030204" pitchFamily="18" charset="0"/>
                                      </a:rPr>
                                    </m:ctrlPr>
                                  </m:sSupPr>
                                  <m:e>
                                    <m:r>
                                      <a:rPr lang="fr-FR" b="0" i="1" dirty="0" smtClean="0">
                                        <a:latin typeface="Cambria Math" panose="02040503050406030204" pitchFamily="18" charset="0"/>
                                      </a:rPr>
                                      <m:t>𝑥</m:t>
                                    </m:r>
                                  </m:e>
                                  <m:sup>
                                    <m:r>
                                      <a:rPr lang="fr-FR" b="0" i="1" dirty="0" smtClean="0">
                                        <a:latin typeface="Cambria Math" panose="02040503050406030204" pitchFamily="18" charset="0"/>
                                      </a:rPr>
                                      <m:t>2</m:t>
                                    </m:r>
                                  </m:sup>
                                </m:sSup>
                                <m:r>
                                  <a:rPr lang="fr-FR" b="0" i="1" dirty="0" smtClean="0">
                                    <a:latin typeface="Cambria Math" panose="02040503050406030204" pitchFamily="18" charset="0"/>
                                  </a:rPr>
                                  <m:t>−2</m:t>
                                </m:r>
                                <m:r>
                                  <a:rPr lang="fr-FR" b="0" i="1" dirty="0" smtClean="0">
                                    <a:latin typeface="Cambria Math" panose="02040503050406030204" pitchFamily="18" charset="0"/>
                                  </a:rPr>
                                  <m:t>𝑥</m:t>
                                </m:r>
                                <m:r>
                                  <a:rPr lang="fr-FR" b="0" i="1" dirty="0" smtClean="0">
                                    <a:latin typeface="Cambria Math" panose="02040503050406030204" pitchFamily="18" charset="0"/>
                                  </a:rPr>
                                  <m:t>−6</m:t>
                                </m:r>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1DFD6C2E-CCA3-2283-CD3C-59CCF4998922}"/>
                  </a:ext>
                </a:extLst>
              </p:cNvPr>
              <p:cNvGraphicFramePr>
                <a:graphicFrameLocks noGrp="1"/>
              </p:cNvGraphicFramePr>
              <p:nvPr>
                <p:extLst>
                  <p:ext uri="{D42A27DB-BD31-4B8C-83A1-F6EECF244321}">
                    <p14:modId xmlns:p14="http://schemas.microsoft.com/office/powerpoint/2010/main" val="2051901025"/>
                  </p:ext>
                </p:extLst>
              </p:nvPr>
            </p:nvGraphicFramePr>
            <p:xfrm>
              <a:off x="1958591" y="3897127"/>
              <a:ext cx="8271763" cy="1440332"/>
            </p:xfrm>
            <a:graphic>
              <a:graphicData uri="http://schemas.openxmlformats.org/drawingml/2006/table">
                <a:tbl>
                  <a:tblPr firstRow="1" bandRow="1">
                    <a:tableStyleId>{073A0DAA-6AF3-43AB-8588-CEC1D06C72B9}</a:tableStyleId>
                  </a:tblPr>
                  <a:tblGrid>
                    <a:gridCol w="2172690">
                      <a:extLst>
                        <a:ext uri="{9D8B030D-6E8A-4147-A177-3AD203B41FA5}">
                          <a16:colId xmlns:a16="http://schemas.microsoft.com/office/drawing/2014/main" val="1232996395"/>
                        </a:ext>
                      </a:extLst>
                    </a:gridCol>
                    <a:gridCol w="2023008">
                      <a:extLst>
                        <a:ext uri="{9D8B030D-6E8A-4147-A177-3AD203B41FA5}">
                          <a16:colId xmlns:a16="http://schemas.microsoft.com/office/drawing/2014/main" val="4154490535"/>
                        </a:ext>
                      </a:extLst>
                    </a:gridCol>
                    <a:gridCol w="1915727">
                      <a:extLst>
                        <a:ext uri="{9D8B030D-6E8A-4147-A177-3AD203B41FA5}">
                          <a16:colId xmlns:a16="http://schemas.microsoft.com/office/drawing/2014/main" val="4035849037"/>
                        </a:ext>
                      </a:extLst>
                    </a:gridCol>
                    <a:gridCol w="2160338">
                      <a:extLst>
                        <a:ext uri="{9D8B030D-6E8A-4147-A177-3AD203B41FA5}">
                          <a16:colId xmlns:a16="http://schemas.microsoft.com/office/drawing/2014/main" val="3026556338"/>
                        </a:ext>
                      </a:extLst>
                    </a:gridCol>
                  </a:tblGrid>
                  <a:tr h="546914">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93418">
                    <a:tc>
                      <a:txBody>
                        <a:bodyPr/>
                        <a:lstStyle/>
                        <a:p>
                          <a:endParaRPr lang="it-IT"/>
                        </a:p>
                      </a:txBody>
                      <a:tcPr anchor="ctr">
                        <a:blipFill>
                          <a:blip r:embed="rId4"/>
                          <a:stretch>
                            <a:fillRect l="-280" t="-64626" r="-281513" b="-1361"/>
                          </a:stretch>
                        </a:blipFill>
                      </a:tcPr>
                    </a:tc>
                    <a:tc>
                      <a:txBody>
                        <a:bodyPr/>
                        <a:lstStyle/>
                        <a:p>
                          <a:endParaRPr lang="it-IT"/>
                        </a:p>
                      </a:txBody>
                      <a:tcPr anchor="ctr">
                        <a:blipFill>
                          <a:blip r:embed="rId4"/>
                          <a:stretch>
                            <a:fillRect l="-107831" t="-64626" r="-202711" b="-1361"/>
                          </a:stretch>
                        </a:blipFill>
                      </a:tcPr>
                    </a:tc>
                    <a:tc>
                      <a:txBody>
                        <a:bodyPr/>
                        <a:lstStyle/>
                        <a:p>
                          <a:endParaRPr lang="it-IT"/>
                        </a:p>
                      </a:txBody>
                      <a:tcPr anchor="ctr">
                        <a:blipFill>
                          <a:blip r:embed="rId4"/>
                          <a:stretch>
                            <a:fillRect l="-219745" t="-64626" r="-114331" b="-1361"/>
                          </a:stretch>
                        </a:blipFill>
                      </a:tcPr>
                    </a:tc>
                    <a:tc>
                      <a:txBody>
                        <a:bodyPr/>
                        <a:lstStyle/>
                        <a:p>
                          <a:endParaRPr lang="it-IT"/>
                        </a:p>
                      </a:txBody>
                      <a:tcPr anchor="ctr">
                        <a:blipFill>
                          <a:blip r:embed="rId4"/>
                          <a:stretch>
                            <a:fillRect l="-282817" t="-64626" r="-1127" b="-1361"/>
                          </a:stretch>
                        </a:blipFill>
                      </a:tcPr>
                    </a:tc>
                    <a:extLst>
                      <a:ext uri="{0D108BD9-81ED-4DB2-BD59-A6C34878D82A}">
                        <a16:rowId xmlns:a16="http://schemas.microsoft.com/office/drawing/2014/main" val="1073051623"/>
                      </a:ext>
                    </a:extLst>
                  </a:tr>
                </a:tbl>
              </a:graphicData>
            </a:graphic>
          </p:graphicFrame>
        </mc:Fallback>
      </mc:AlternateContent>
      <p:pic>
        <p:nvPicPr>
          <p:cNvPr id="3" name="Image 2" descr="JM-creativecommons">
            <a:hlinkClick r:id="rId5" tgtFrame="&quot;_blank&quot;"/>
            <a:extLst>
              <a:ext uri="{FF2B5EF4-FFF2-40B4-BE49-F238E27FC236}">
                <a16:creationId xmlns:a16="http://schemas.microsoft.com/office/drawing/2014/main" id="{A32F419A-0049-E1D1-24EA-7C40D191169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98BD151D-9214-C23B-B3AC-1AD3B2CBF893}"/>
                  </a:ext>
                </a:extLst>
              </p:cNvPr>
              <p:cNvSpPr txBox="1"/>
              <p:nvPr/>
            </p:nvSpPr>
            <p:spPr>
              <a:xfrm>
                <a:off x="3889062" y="2423312"/>
                <a:ext cx="4410823"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La forme développée et réduite de </a:t>
                </a:r>
                <a14:m>
                  <m:oMath xmlns:m="http://schemas.openxmlformats.org/officeDocument/2006/math">
                    <m:r>
                      <a:rPr lang="fr-FR" b="0" i="1" smtClean="0">
                        <a:latin typeface="Cambria Math" panose="02040503050406030204" pitchFamily="18" charset="0"/>
                        <a:cs typeface="Arial" panose="020B0604020202020204" pitchFamily="34" charset="0"/>
                      </a:rPr>
                      <m:t>𝐴</m:t>
                    </m:r>
                  </m:oMath>
                </a14:m>
                <a:r>
                  <a:rPr lang="it-IT" dirty="0">
                    <a:latin typeface="Arial" panose="020B0604020202020204" pitchFamily="34" charset="0"/>
                    <a:cs typeface="Arial" panose="020B0604020202020204" pitchFamily="34" charset="0"/>
                  </a:rPr>
                  <a:t> est :</a:t>
                </a:r>
              </a:p>
            </p:txBody>
          </p:sp>
        </mc:Choice>
        <mc:Fallback xmlns="">
          <p:sp>
            <p:nvSpPr>
              <p:cNvPr id="2" name="ZoneTexte 1">
                <a:extLst>
                  <a:ext uri="{FF2B5EF4-FFF2-40B4-BE49-F238E27FC236}">
                    <a16:creationId xmlns:a16="http://schemas.microsoft.com/office/drawing/2014/main" id="{98BD151D-9214-C23B-B3AC-1AD3B2CBF893}"/>
                  </a:ext>
                </a:extLst>
              </p:cNvPr>
              <p:cNvSpPr txBox="1">
                <a:spLocks noRot="1" noChangeAspect="1" noMove="1" noResize="1" noEditPoints="1" noAdjustHandles="1" noChangeArrowheads="1" noChangeShapeType="1" noTextEdit="1"/>
              </p:cNvSpPr>
              <p:nvPr/>
            </p:nvSpPr>
            <p:spPr>
              <a:xfrm>
                <a:off x="3889062" y="2423312"/>
                <a:ext cx="4410823" cy="369332"/>
              </a:xfrm>
              <a:prstGeom prst="rect">
                <a:avLst/>
              </a:prstGeom>
              <a:blipFill>
                <a:blip r:embed="rId7"/>
                <a:stretch>
                  <a:fillRect l="-1243" t="-10000" r="-138" b="-26667"/>
                </a:stretch>
              </a:blipFill>
            </p:spPr>
            <p:txBody>
              <a:bodyPr/>
              <a:lstStyle/>
              <a:p>
                <a:r>
                  <a:rPr lang="it-IT">
                    <a:noFill/>
                  </a:rPr>
                  <a:t> </a:t>
                </a:r>
              </a:p>
            </p:txBody>
          </p:sp>
        </mc:Fallback>
      </mc:AlternateContent>
    </p:spTree>
    <p:extLst>
      <p:ext uri="{BB962C8B-B14F-4D97-AF65-F5344CB8AC3E}">
        <p14:creationId xmlns:p14="http://schemas.microsoft.com/office/powerpoint/2010/main" val="36562263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3A759E-C0C5-CC78-509B-4D6884D5DC91}"/>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E00F57C3-9916-4EA4-1350-D978107CD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EB2ED3BA-ED24-763C-9AE9-0114D34E6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88D60834-9B4D-8BDC-F64D-354DBB815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F712BC63-B1C4-F3DF-DA93-D7B3CF459F0E}"/>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n°9</a:t>
            </a:r>
            <a:endParaRPr lang="it-IT" sz="2400" dirty="0">
              <a:latin typeface="Arial Black" panose="020B0A04020102020204" pitchFamily="34" charset="0"/>
            </a:endParaRPr>
          </a:p>
        </p:txBody>
      </p:sp>
      <mc:AlternateContent xmlns:mc="http://schemas.openxmlformats.org/markup-compatibility/2006">
        <mc:Choice xmlns:a14="http://schemas.microsoft.com/office/drawing/2010/main" Requires="a14">
          <p:sp>
            <p:nvSpPr>
              <p:cNvPr id="15" name="ZoneTexte 14">
                <a:extLst>
                  <a:ext uri="{FF2B5EF4-FFF2-40B4-BE49-F238E27FC236}">
                    <a16:creationId xmlns:a16="http://schemas.microsoft.com/office/drawing/2014/main" id="{DF47CAC0-9E44-FFEF-9959-91CF87F559EA}"/>
                  </a:ext>
                </a:extLst>
              </p:cNvPr>
              <p:cNvSpPr txBox="1"/>
              <p:nvPr/>
            </p:nvSpPr>
            <p:spPr>
              <a:xfrm>
                <a:off x="5009531" y="2023462"/>
                <a:ext cx="3449278"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dirty="0" smtClean="0">
                          <a:latin typeface="Cambria Math" panose="02040503050406030204" pitchFamily="18" charset="0"/>
                          <a:cs typeface="Arial" panose="020B0604020202020204" pitchFamily="34" charset="0"/>
                        </a:rPr>
                        <m:t>𝐴</m:t>
                      </m:r>
                      <m:r>
                        <a:rPr lang="fr-FR" sz="2000" b="0" i="1" dirty="0" smtClean="0">
                          <a:latin typeface="Cambria Math" panose="02040503050406030204" pitchFamily="18" charset="0"/>
                          <a:cs typeface="Arial" panose="020B0604020202020204" pitchFamily="34" charset="0"/>
                        </a:rPr>
                        <m:t>=−16</m:t>
                      </m:r>
                      <m:sSup>
                        <m:sSupPr>
                          <m:ctrlPr>
                            <a:rPr lang="fr-FR" sz="2000" b="0" i="1" dirty="0" smtClean="0">
                              <a:latin typeface="Cambria Math" panose="02040503050406030204" pitchFamily="18" charset="0"/>
                              <a:cs typeface="Arial" panose="020B0604020202020204" pitchFamily="34" charset="0"/>
                            </a:rPr>
                          </m:ctrlPr>
                        </m:sSupPr>
                        <m:e>
                          <m:r>
                            <a:rPr lang="fr-FR" sz="2000" b="0" i="1" dirty="0" smtClean="0">
                              <a:latin typeface="Cambria Math" panose="02040503050406030204" pitchFamily="18" charset="0"/>
                              <a:cs typeface="Arial" panose="020B0604020202020204" pitchFamily="34" charset="0"/>
                            </a:rPr>
                            <m:t>𝑥</m:t>
                          </m:r>
                        </m:e>
                        <m:sup>
                          <m:r>
                            <a:rPr lang="fr-FR" sz="2000" b="0" i="1" dirty="0" smtClean="0">
                              <a:latin typeface="Cambria Math" panose="02040503050406030204" pitchFamily="18" charset="0"/>
                              <a:cs typeface="Arial" panose="020B0604020202020204" pitchFamily="34" charset="0"/>
                            </a:rPr>
                            <m:t>2</m:t>
                          </m:r>
                        </m:sup>
                      </m:sSup>
                      <m:r>
                        <a:rPr lang="fr-FR" sz="2000" b="0" i="1" dirty="0" smtClean="0">
                          <a:latin typeface="Cambria Math" panose="02040503050406030204" pitchFamily="18" charset="0"/>
                          <a:cs typeface="Arial" panose="020B0604020202020204" pitchFamily="34" charset="0"/>
                        </a:rPr>
                        <m:t>−</m:t>
                      </m:r>
                      <m:r>
                        <a:rPr lang="fr-FR" sz="2000" b="0" i="1" dirty="0" smtClean="0">
                          <a:latin typeface="Cambria Math" panose="02040503050406030204" pitchFamily="18" charset="0"/>
                          <a:cs typeface="Arial" panose="020B0604020202020204" pitchFamily="34" charset="0"/>
                        </a:rPr>
                        <m:t>24</m:t>
                      </m:r>
                      <m:r>
                        <a:rPr lang="fr-FR" sz="2000" b="0" i="1" dirty="0" smtClean="0">
                          <a:latin typeface="Cambria Math" panose="02040503050406030204" pitchFamily="18" charset="0"/>
                          <a:cs typeface="Arial" panose="020B0604020202020204" pitchFamily="34" charset="0"/>
                        </a:rPr>
                        <m:t>𝑥</m:t>
                      </m:r>
                      <m:r>
                        <a:rPr lang="fr-FR" sz="2000" b="0" i="1" dirty="0" smtClean="0">
                          <a:latin typeface="Cambria Math" panose="02040503050406030204" pitchFamily="18" charset="0"/>
                          <a:cs typeface="Arial" panose="020B0604020202020204" pitchFamily="34" charset="0"/>
                        </a:rPr>
                        <m:t>−9</m:t>
                      </m:r>
                    </m:oMath>
                  </m:oMathPara>
                </a14:m>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La forme factorisée de </a:t>
                </a:r>
                <a14:m>
                  <m:oMath xmlns:m="http://schemas.openxmlformats.org/officeDocument/2006/math">
                    <m:r>
                      <a:rPr lang="fr-FR" sz="2000" b="0" i="1" smtClean="0">
                        <a:latin typeface="Cambria Math" panose="02040503050406030204" pitchFamily="18" charset="0"/>
                        <a:cs typeface="Arial" panose="020B0604020202020204" pitchFamily="34" charset="0"/>
                      </a:rPr>
                      <m:t>𝐴</m:t>
                    </m:r>
                  </m:oMath>
                </a14:m>
                <a:r>
                  <a:rPr lang="fr-FR" sz="2000" dirty="0">
                    <a:latin typeface="Arial" panose="020B0604020202020204" pitchFamily="34" charset="0"/>
                    <a:cs typeface="Arial" panose="020B0604020202020204" pitchFamily="34" charset="0"/>
                  </a:rPr>
                  <a:t> est </a:t>
                </a:r>
              </a:p>
            </p:txBody>
          </p:sp>
        </mc:Choice>
        <mc:Fallback>
          <p:sp>
            <p:nvSpPr>
              <p:cNvPr id="15" name="ZoneTexte 14">
                <a:extLst>
                  <a:ext uri="{FF2B5EF4-FFF2-40B4-BE49-F238E27FC236}">
                    <a16:creationId xmlns:a16="http://schemas.microsoft.com/office/drawing/2014/main" id="{DF47CAC0-9E44-FFEF-9959-91CF87F559EA}"/>
                  </a:ext>
                </a:extLst>
              </p:cNvPr>
              <p:cNvSpPr txBox="1">
                <a:spLocks noRot="1" noChangeAspect="1" noMove="1" noResize="1" noEditPoints="1" noAdjustHandles="1" noChangeArrowheads="1" noChangeShapeType="1" noTextEdit="1"/>
              </p:cNvSpPr>
              <p:nvPr/>
            </p:nvSpPr>
            <p:spPr>
              <a:xfrm>
                <a:off x="5009531" y="2023462"/>
                <a:ext cx="3449278" cy="707886"/>
              </a:xfrm>
              <a:prstGeom prst="rect">
                <a:avLst/>
              </a:prstGeom>
              <a:blipFill>
                <a:blip r:embed="rId3"/>
                <a:stretch>
                  <a:fillRect l="-1943" r="-883" b="-1551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A1C776F3-544E-18B4-B37D-46E869CE3170}"/>
                  </a:ext>
                </a:extLst>
              </p:cNvPr>
              <p:cNvGraphicFramePr>
                <a:graphicFrameLocks noGrp="1"/>
              </p:cNvGraphicFramePr>
              <p:nvPr>
                <p:extLst>
                  <p:ext uri="{D42A27DB-BD31-4B8C-83A1-F6EECF244321}">
                    <p14:modId xmlns:p14="http://schemas.microsoft.com/office/powerpoint/2010/main" val="4220585901"/>
                  </p:ext>
                </p:extLst>
              </p:nvPr>
            </p:nvGraphicFramePr>
            <p:xfrm>
              <a:off x="2030476" y="3789665"/>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m:t>
                                </m:r>
                                <m:sSup>
                                  <m:sSupPr>
                                    <m:ctrlPr>
                                      <a:rPr lang="fr-FR" b="0" i="1" smtClean="0">
                                        <a:latin typeface="Cambria Math" panose="02040503050406030204" pitchFamily="18" charset="0"/>
                                      </a:rPr>
                                    </m:ctrlPr>
                                  </m:sSupPr>
                                  <m:e>
                                    <m:d>
                                      <m:dPr>
                                        <m:ctrlPr>
                                          <a:rPr lang="fr-FR" b="0" i="1" smtClean="0">
                                            <a:latin typeface="Cambria Math" panose="02040503050406030204" pitchFamily="18" charset="0"/>
                                          </a:rPr>
                                        </m:ctrlPr>
                                      </m:dPr>
                                      <m:e>
                                        <m:r>
                                          <a:rPr lang="fr-FR" b="0" i="1" smtClean="0">
                                            <a:latin typeface="Cambria Math" panose="02040503050406030204" pitchFamily="18" charset="0"/>
                                          </a:rPr>
                                          <m:t>4</m:t>
                                        </m:r>
                                        <m:r>
                                          <a:rPr lang="fr-FR" b="0" i="1" smtClean="0">
                                            <a:latin typeface="Cambria Math" panose="02040503050406030204" pitchFamily="18" charset="0"/>
                                          </a:rPr>
                                          <m:t>𝑥</m:t>
                                        </m:r>
                                        <m:r>
                                          <a:rPr lang="fr-FR" b="0" i="1" smtClean="0">
                                            <a:latin typeface="Cambria Math" panose="02040503050406030204" pitchFamily="18" charset="0"/>
                                          </a:rPr>
                                          <m:t>−3</m:t>
                                        </m:r>
                                      </m:e>
                                    </m:d>
                                  </m:e>
                                  <m:sup>
                                    <m:r>
                                      <a:rPr lang="fr-FR" b="0" i="1" smtClean="0">
                                        <a:latin typeface="Cambria Math" panose="02040503050406030204" pitchFamily="18" charset="0"/>
                                      </a:rPr>
                                      <m:t>2</m:t>
                                    </m:r>
                                  </m:sup>
                                </m:sSup>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fr-FR" b="0" i="1" smtClean="0">
                                        <a:latin typeface="Cambria Math" panose="02040503050406030204" pitchFamily="18" charset="0"/>
                                      </a:rPr>
                                    </m:ctrlPr>
                                  </m:sSupPr>
                                  <m:e>
                                    <m:d>
                                      <m:dPr>
                                        <m:ctrlPr>
                                          <a:rPr lang="fr-FR" b="0" i="1" smtClean="0">
                                            <a:latin typeface="Cambria Math" panose="02040503050406030204" pitchFamily="18" charset="0"/>
                                          </a:rPr>
                                        </m:ctrlPr>
                                      </m:dPr>
                                      <m:e>
                                        <m:r>
                                          <a:rPr lang="fr-FR" b="0" i="1" smtClean="0">
                                            <a:latin typeface="Cambria Math" panose="02040503050406030204" pitchFamily="18" charset="0"/>
                                          </a:rPr>
                                          <m:t>−4</m:t>
                                        </m:r>
                                        <m:r>
                                          <a:rPr lang="fr-FR" b="0" i="1" smtClean="0">
                                            <a:latin typeface="Cambria Math" panose="02040503050406030204" pitchFamily="18" charset="0"/>
                                          </a:rPr>
                                          <m:t>𝑥</m:t>
                                        </m:r>
                                        <m:r>
                                          <a:rPr lang="fr-FR" b="0" i="1" smtClean="0">
                                            <a:latin typeface="Cambria Math" panose="02040503050406030204" pitchFamily="18" charset="0"/>
                                          </a:rPr>
                                          <m:t>−3</m:t>
                                        </m:r>
                                      </m:e>
                                    </m:d>
                                  </m:e>
                                  <m:sup>
                                    <m:r>
                                      <a:rPr lang="fr-FR" b="0" i="1" smtClean="0">
                                        <a:latin typeface="Cambria Math" panose="02040503050406030204" pitchFamily="18" charset="0"/>
                                      </a:rPr>
                                      <m:t>2</m:t>
                                    </m:r>
                                  </m:sup>
                                </m:sSup>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m:t>
                                </m:r>
                                <m:sSup>
                                  <m:sSupPr>
                                    <m:ctrlPr>
                                      <a:rPr lang="fr-FR" b="0" i="1" smtClean="0">
                                        <a:latin typeface="Cambria Math" panose="02040503050406030204" pitchFamily="18" charset="0"/>
                                      </a:rPr>
                                    </m:ctrlPr>
                                  </m:sSupPr>
                                  <m:e>
                                    <m:d>
                                      <m:dPr>
                                        <m:ctrlPr>
                                          <a:rPr lang="fr-FR" b="0" i="1" smtClean="0">
                                            <a:latin typeface="Cambria Math" panose="02040503050406030204" pitchFamily="18" charset="0"/>
                                          </a:rPr>
                                        </m:ctrlPr>
                                      </m:dPr>
                                      <m:e>
                                        <m:r>
                                          <a:rPr lang="fr-FR" b="0" i="1" smtClean="0">
                                            <a:latin typeface="Cambria Math" panose="02040503050406030204" pitchFamily="18" charset="0"/>
                                          </a:rPr>
                                          <m:t>4</m:t>
                                        </m:r>
                                        <m:r>
                                          <a:rPr lang="fr-FR" b="0" i="1" smtClean="0">
                                            <a:latin typeface="Cambria Math" panose="02040503050406030204" pitchFamily="18" charset="0"/>
                                          </a:rPr>
                                          <m:t>𝑥</m:t>
                                        </m:r>
                                        <m:r>
                                          <a:rPr lang="fr-FR" b="0" i="1" smtClean="0">
                                            <a:latin typeface="Cambria Math" panose="02040503050406030204" pitchFamily="18" charset="0"/>
                                          </a:rPr>
                                          <m:t>+3</m:t>
                                        </m:r>
                                      </m:e>
                                    </m:d>
                                  </m:e>
                                  <m:sup>
                                    <m:r>
                                      <a:rPr lang="fr-FR" b="0" i="1" smtClean="0">
                                        <a:latin typeface="Cambria Math" panose="02040503050406030204" pitchFamily="18" charset="0"/>
                                      </a:rPr>
                                      <m:t>2</m:t>
                                    </m:r>
                                  </m:sup>
                                </m:sSup>
                              </m:oMath>
                            </m:oMathPara>
                          </a14:m>
                          <a:endParaRPr lang="it-IT" dirty="0"/>
                        </a:p>
                      </a:txBody>
                      <a:tcPr anchor="ctr"/>
                    </a:tc>
                    <a:tc>
                      <a:txBody>
                        <a:bodyPr/>
                        <a:lstStyle/>
                        <a:p>
                          <a:pPr algn="ctr"/>
                          <a14:m>
                            <m:oMath xmlns:m="http://schemas.openxmlformats.org/officeDocument/2006/math">
                              <m:r>
                                <a:rPr lang="fr-FR" b="0" i="1" smtClean="0">
                                  <a:latin typeface="Cambria Math" panose="02040503050406030204" pitchFamily="18" charset="0"/>
                                </a:rPr>
                                <m:t>𝐴</m:t>
                              </m:r>
                            </m:oMath>
                          </a14:m>
                          <a:r>
                            <a:rPr lang="it-IT" dirty="0"/>
                            <a:t> n’est </a:t>
                          </a:r>
                          <a:r>
                            <a:rPr lang="it-IT" dirty="0" err="1"/>
                            <a:t>pas</a:t>
                          </a:r>
                          <a:r>
                            <a:rPr lang="it-IT" dirty="0"/>
                            <a:t> factorisable</a:t>
                          </a:r>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A1C776F3-544E-18B4-B37D-46E869CE3170}"/>
                  </a:ext>
                </a:extLst>
              </p:cNvPr>
              <p:cNvGraphicFramePr>
                <a:graphicFrameLocks noGrp="1"/>
              </p:cNvGraphicFramePr>
              <p:nvPr>
                <p:extLst>
                  <p:ext uri="{D42A27DB-BD31-4B8C-83A1-F6EECF244321}">
                    <p14:modId xmlns:p14="http://schemas.microsoft.com/office/powerpoint/2010/main" val="4220585901"/>
                  </p:ext>
                </p:extLst>
              </p:nvPr>
            </p:nvGraphicFramePr>
            <p:xfrm>
              <a:off x="2030476" y="3789665"/>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640080">
                    <a:tc>
                      <a:txBody>
                        <a:bodyPr/>
                        <a:lstStyle/>
                        <a:p>
                          <a:endParaRPr lang="it-IT"/>
                        </a:p>
                      </a:txBody>
                      <a:tcPr anchor="ctr">
                        <a:blipFill>
                          <a:blip r:embed="rId4"/>
                          <a:stretch>
                            <a:fillRect l="-299" t="-62264" r="-300599" b="-14151"/>
                          </a:stretch>
                        </a:blipFill>
                      </a:tcPr>
                    </a:tc>
                    <a:tc>
                      <a:txBody>
                        <a:bodyPr/>
                        <a:lstStyle/>
                        <a:p>
                          <a:endParaRPr lang="it-IT"/>
                        </a:p>
                      </a:txBody>
                      <a:tcPr anchor="ctr">
                        <a:blipFill>
                          <a:blip r:embed="rId4"/>
                          <a:stretch>
                            <a:fillRect l="-100601" t="-62264" r="-201502" b="-14151"/>
                          </a:stretch>
                        </a:blipFill>
                      </a:tcPr>
                    </a:tc>
                    <a:tc>
                      <a:txBody>
                        <a:bodyPr/>
                        <a:lstStyle/>
                        <a:p>
                          <a:endParaRPr lang="it-IT"/>
                        </a:p>
                      </a:txBody>
                      <a:tcPr anchor="ctr">
                        <a:blipFill>
                          <a:blip r:embed="rId4"/>
                          <a:stretch>
                            <a:fillRect l="-200000" t="-62264" r="-100898" b="-14151"/>
                          </a:stretch>
                        </a:blipFill>
                      </a:tcPr>
                    </a:tc>
                    <a:tc>
                      <a:txBody>
                        <a:bodyPr/>
                        <a:lstStyle/>
                        <a:p>
                          <a:endParaRPr lang="it-IT"/>
                        </a:p>
                      </a:txBody>
                      <a:tcPr anchor="ctr">
                        <a:blipFill>
                          <a:blip r:embed="rId4"/>
                          <a:stretch>
                            <a:fillRect l="-300901" t="-62264" r="-1201" b="-14151"/>
                          </a:stretch>
                        </a:blipFill>
                      </a:tcPr>
                    </a:tc>
                    <a:extLst>
                      <a:ext uri="{0D108BD9-81ED-4DB2-BD59-A6C34878D82A}">
                        <a16:rowId xmlns:a16="http://schemas.microsoft.com/office/drawing/2014/main" val="1073051623"/>
                      </a:ext>
                    </a:extLst>
                  </a:tr>
                </a:tbl>
              </a:graphicData>
            </a:graphic>
          </p:graphicFrame>
        </mc:Fallback>
      </mc:AlternateContent>
      <p:pic>
        <p:nvPicPr>
          <p:cNvPr id="3" name="Image 2" descr="JM-creativecommons">
            <a:hlinkClick r:id="rId5" tgtFrame="&quot;_blank&quot;"/>
            <a:extLst>
              <a:ext uri="{FF2B5EF4-FFF2-40B4-BE49-F238E27FC236}">
                <a16:creationId xmlns:a16="http://schemas.microsoft.com/office/drawing/2014/main" id="{CC601138-ABEE-C6CE-C985-4341AEAB74F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Tree>
    <p:extLst>
      <p:ext uri="{BB962C8B-B14F-4D97-AF65-F5344CB8AC3E}">
        <p14:creationId xmlns:p14="http://schemas.microsoft.com/office/powerpoint/2010/main" val="300250498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6773F5-E5F7-0A56-9986-0F091FBCD6A3}"/>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AB33D212-00F1-5FEE-75CA-42EBFB059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1447083F-56C6-1FE3-1E2C-5F93B8F81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CA8ED297-A5A9-203A-78C2-5D98EEC64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8F03052A-9B78-4F02-07C7-726F02F5F006}"/>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n°10</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BE1C31E0-AE3A-E7BC-AEE6-696ABA35C9CF}"/>
                  </a:ext>
                </a:extLst>
              </p:cNvPr>
              <p:cNvSpPr txBox="1"/>
              <p:nvPr/>
            </p:nvSpPr>
            <p:spPr>
              <a:xfrm>
                <a:off x="4235634" y="2084908"/>
                <a:ext cx="3717684" cy="1015663"/>
              </a:xfrm>
              <a:prstGeom prst="rect">
                <a:avLst/>
              </a:prstGeom>
              <a:noFill/>
            </p:spPr>
            <p:txBody>
              <a:bodyPr wrap="none" rtlCol="0">
                <a:spAutoFit/>
              </a:bodyPr>
              <a:lstStyle/>
              <a:p>
                <a:r>
                  <a:rPr lang="fr-FR" sz="2000" dirty="0">
                    <a:latin typeface="Arial" panose="020B0604020202020204" pitchFamily="34" charset="0"/>
                    <a:cs typeface="Arial" panose="020B0604020202020204" pitchFamily="34" charset="0"/>
                  </a:rPr>
                  <a:t>On donne l’équation suivante : </a:t>
                </a:r>
              </a:p>
              <a:p>
                <a:pPr/>
                <a14:m>
                  <m:oMathPara xmlns:m="http://schemas.openxmlformats.org/officeDocument/2006/math">
                    <m:oMathParaPr>
                      <m:jc m:val="centerGroup"/>
                    </m:oMathParaPr>
                    <m:oMath xmlns:m="http://schemas.openxmlformats.org/officeDocument/2006/math">
                      <m:d>
                        <m:dPr>
                          <m:ctrlPr>
                            <a:rPr lang="fr-FR" sz="2000" b="0" i="1" smtClean="0">
                              <a:latin typeface="Cambria Math" panose="02040503050406030204" pitchFamily="18" charset="0"/>
                              <a:cs typeface="Arial" panose="020B0604020202020204" pitchFamily="34" charset="0"/>
                            </a:rPr>
                          </m:ctrlPr>
                        </m:dPr>
                        <m:e>
                          <m:r>
                            <a:rPr lang="fr-FR" sz="2000" b="0" i="1" smtClean="0">
                              <a:latin typeface="Cambria Math" panose="02040503050406030204" pitchFamily="18" charset="0"/>
                              <a:cs typeface="Arial" panose="020B0604020202020204" pitchFamily="34" charset="0"/>
                            </a:rPr>
                            <m:t>2−6</m:t>
                          </m:r>
                          <m:r>
                            <a:rPr lang="fr-FR" sz="2000" b="0" i="1" smtClean="0">
                              <a:latin typeface="Cambria Math" panose="02040503050406030204" pitchFamily="18" charset="0"/>
                              <a:cs typeface="Arial" panose="020B0604020202020204" pitchFamily="34" charset="0"/>
                            </a:rPr>
                            <m:t>𝑥</m:t>
                          </m:r>
                        </m:e>
                      </m:d>
                      <m:d>
                        <m:dPr>
                          <m:ctrlPr>
                            <a:rPr lang="fr-FR" sz="2000" b="0" i="1" smtClean="0">
                              <a:latin typeface="Cambria Math" panose="02040503050406030204" pitchFamily="18" charset="0"/>
                              <a:cs typeface="Arial" panose="020B0604020202020204" pitchFamily="34" charset="0"/>
                            </a:rPr>
                          </m:ctrlPr>
                        </m:dPr>
                        <m:e>
                          <m:r>
                            <a:rPr lang="fr-FR" sz="2000" b="0" i="1" smtClean="0">
                              <a:latin typeface="Cambria Math" panose="02040503050406030204" pitchFamily="18" charset="0"/>
                              <a:cs typeface="Arial" panose="020B0604020202020204" pitchFamily="34" charset="0"/>
                            </a:rPr>
                            <m:t>3</m:t>
                          </m:r>
                          <m:r>
                            <a:rPr lang="fr-FR" sz="2000" b="0" i="1" smtClean="0">
                              <a:latin typeface="Cambria Math" panose="02040503050406030204" pitchFamily="18" charset="0"/>
                              <a:cs typeface="Arial" panose="020B0604020202020204" pitchFamily="34" charset="0"/>
                            </a:rPr>
                            <m:t>𝑥</m:t>
                          </m:r>
                          <m:r>
                            <a:rPr lang="fr-FR" sz="2000" b="0" i="1" smtClean="0">
                              <a:latin typeface="Cambria Math" panose="02040503050406030204" pitchFamily="18" charset="0"/>
                              <a:cs typeface="Arial" panose="020B0604020202020204" pitchFamily="34" charset="0"/>
                            </a:rPr>
                            <m:t>+5</m:t>
                          </m:r>
                        </m:e>
                      </m:d>
                      <m:r>
                        <a:rPr lang="fr-FR" sz="2000" b="0" i="1" smtClean="0">
                          <a:latin typeface="Cambria Math" panose="02040503050406030204" pitchFamily="18" charset="0"/>
                          <a:cs typeface="Arial" panose="020B0604020202020204" pitchFamily="34" charset="0"/>
                        </a:rPr>
                        <m:t>=0</m:t>
                      </m:r>
                    </m:oMath>
                  </m:oMathPara>
                </a14:m>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La / les solutions sont : </a:t>
                </a:r>
              </a:p>
            </p:txBody>
          </p:sp>
        </mc:Choice>
        <mc:Fallback xmlns="">
          <p:sp>
            <p:nvSpPr>
              <p:cNvPr id="15" name="ZoneTexte 14">
                <a:extLst>
                  <a:ext uri="{FF2B5EF4-FFF2-40B4-BE49-F238E27FC236}">
                    <a16:creationId xmlns:a16="http://schemas.microsoft.com/office/drawing/2014/main" id="{BE1C31E0-AE3A-E7BC-AEE6-696ABA35C9CF}"/>
                  </a:ext>
                </a:extLst>
              </p:cNvPr>
              <p:cNvSpPr txBox="1">
                <a:spLocks noRot="1" noChangeAspect="1" noMove="1" noResize="1" noEditPoints="1" noAdjustHandles="1" noChangeArrowheads="1" noChangeShapeType="1" noTextEdit="1"/>
              </p:cNvSpPr>
              <p:nvPr/>
            </p:nvSpPr>
            <p:spPr>
              <a:xfrm>
                <a:off x="4235634" y="2084908"/>
                <a:ext cx="3717684" cy="1015663"/>
              </a:xfrm>
              <a:prstGeom prst="rect">
                <a:avLst/>
              </a:prstGeom>
              <a:blipFill>
                <a:blip r:embed="rId3"/>
                <a:stretch>
                  <a:fillRect l="-1803" t="-2395" r="-656" b="-1018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0BF24214-CD48-88A8-020F-4DA60A331766}"/>
                  </a:ext>
                </a:extLst>
              </p:cNvPr>
              <p:cNvGraphicFramePr>
                <a:graphicFrameLocks noGrp="1"/>
              </p:cNvGraphicFramePr>
              <p:nvPr>
                <p:extLst>
                  <p:ext uri="{D42A27DB-BD31-4B8C-83A1-F6EECF244321}">
                    <p14:modId xmlns:p14="http://schemas.microsoft.com/office/powerpoint/2010/main" val="1761492541"/>
                  </p:ext>
                </p:extLst>
              </p:nvPr>
            </p:nvGraphicFramePr>
            <p:xfrm>
              <a:off x="2030476" y="4324839"/>
              <a:ext cx="8128000" cy="128524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fr-FR" b="0" i="1" dirty="0" smtClean="0">
                                        <a:latin typeface="Cambria Math" panose="02040503050406030204" pitchFamily="18" charset="0"/>
                                      </a:rPr>
                                    </m:ctrlPr>
                                  </m:dPr>
                                  <m:e>
                                    <m:r>
                                      <a:rPr lang="fr-FR" b="0" i="1" dirty="0" smtClean="0">
                                        <a:latin typeface="Cambria Math" panose="02040503050406030204" pitchFamily="18" charset="0"/>
                                      </a:rPr>
                                      <m:t>2;−4</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fr-FR" b="0" i="1" dirty="0" smtClean="0">
                                        <a:latin typeface="Cambria Math" panose="02040503050406030204" pitchFamily="18" charset="0"/>
                                      </a:rPr>
                                    </m:ctrlPr>
                                  </m:dPr>
                                  <m:e>
                                    <m:r>
                                      <a:rPr lang="fr-FR" b="0" i="1" dirty="0" smtClean="0">
                                        <a:latin typeface="Cambria Math" panose="02040503050406030204" pitchFamily="18" charset="0"/>
                                      </a:rPr>
                                      <m:t>−</m:t>
                                    </m:r>
                                    <m:f>
                                      <m:fPr>
                                        <m:ctrlPr>
                                          <a:rPr lang="fr-FR" b="0" i="1" dirty="0" smtClean="0">
                                            <a:latin typeface="Cambria Math" panose="02040503050406030204" pitchFamily="18" charset="0"/>
                                          </a:rPr>
                                        </m:ctrlPr>
                                      </m:fPr>
                                      <m:num>
                                        <m:r>
                                          <a:rPr lang="fr-FR" b="0" i="1" dirty="0" smtClean="0">
                                            <a:latin typeface="Cambria Math" panose="02040503050406030204" pitchFamily="18" charset="0"/>
                                          </a:rPr>
                                          <m:t>5</m:t>
                                        </m:r>
                                      </m:num>
                                      <m:den>
                                        <m:r>
                                          <a:rPr lang="fr-FR" b="0" i="1" dirty="0" smtClean="0">
                                            <a:latin typeface="Cambria Math" panose="02040503050406030204" pitchFamily="18" charset="0"/>
                                          </a:rPr>
                                          <m:t>3</m:t>
                                        </m:r>
                                      </m:den>
                                    </m:f>
                                    <m:r>
                                      <a:rPr lang="fr-FR" b="0" i="1" dirty="0" smtClean="0">
                                        <a:latin typeface="Cambria Math" panose="02040503050406030204" pitchFamily="18" charset="0"/>
                                      </a:rPr>
                                      <m:t> ;</m:t>
                                    </m:r>
                                    <m:f>
                                      <m:fPr>
                                        <m:ctrlPr>
                                          <a:rPr lang="fr-FR" b="0" i="1" dirty="0" smtClean="0">
                                            <a:latin typeface="Cambria Math" panose="02040503050406030204" pitchFamily="18" charset="0"/>
                                          </a:rPr>
                                        </m:ctrlPr>
                                      </m:fPr>
                                      <m:num>
                                        <m:r>
                                          <a:rPr lang="fr-FR" b="0" i="1" dirty="0" smtClean="0">
                                            <a:latin typeface="Cambria Math" panose="02040503050406030204" pitchFamily="18" charset="0"/>
                                          </a:rPr>
                                          <m:t>1</m:t>
                                        </m:r>
                                      </m:num>
                                      <m:den>
                                        <m:r>
                                          <a:rPr lang="fr-FR" b="0" i="1" dirty="0" smtClean="0">
                                            <a:latin typeface="Cambria Math" panose="02040503050406030204" pitchFamily="18" charset="0"/>
                                          </a:rPr>
                                          <m:t>3</m:t>
                                        </m:r>
                                      </m:den>
                                    </m:f>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fr-FR" b="0" i="1" dirty="0" smtClean="0">
                                        <a:latin typeface="Cambria Math" panose="02040503050406030204" pitchFamily="18" charset="0"/>
                                      </a:rPr>
                                    </m:ctrlPr>
                                  </m:dPr>
                                  <m:e>
                                    <m:r>
                                      <a:rPr lang="fr-FR" b="0" i="1" dirty="0" smtClean="0">
                                        <a:latin typeface="Cambria Math" panose="02040503050406030204" pitchFamily="18" charset="0"/>
                                      </a:rPr>
                                      <m:t>0</m:t>
                                    </m:r>
                                  </m:e>
                                </m:d>
                              </m:oMath>
                            </m:oMathPara>
                          </a14:m>
                          <a:endParaRPr lang="it-IT" dirty="0"/>
                        </a:p>
                      </a:txBody>
                      <a:tcPr anchor="ctr"/>
                    </a:tc>
                    <a:tc>
                      <a:txBody>
                        <a:bodyPr/>
                        <a:lstStyle/>
                        <a:p>
                          <a:pPr algn="ctr"/>
                          <a:r>
                            <a:rPr lang="fr-FR" dirty="0"/>
                            <a:t>L’équation n’admet pas de solution. </a:t>
                          </a:r>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0BF24214-CD48-88A8-020F-4DA60A331766}"/>
                  </a:ext>
                </a:extLst>
              </p:cNvPr>
              <p:cNvGraphicFramePr>
                <a:graphicFrameLocks noGrp="1"/>
              </p:cNvGraphicFramePr>
              <p:nvPr>
                <p:extLst>
                  <p:ext uri="{D42A27DB-BD31-4B8C-83A1-F6EECF244321}">
                    <p14:modId xmlns:p14="http://schemas.microsoft.com/office/powerpoint/2010/main" val="1761492541"/>
                  </p:ext>
                </p:extLst>
              </p:nvPr>
            </p:nvGraphicFramePr>
            <p:xfrm>
              <a:off x="2030476" y="4324839"/>
              <a:ext cx="8128000" cy="128524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914400">
                    <a:tc>
                      <a:txBody>
                        <a:bodyPr/>
                        <a:lstStyle/>
                        <a:p>
                          <a:endParaRPr lang="it-IT"/>
                        </a:p>
                      </a:txBody>
                      <a:tcPr anchor="ctr">
                        <a:blipFill>
                          <a:blip r:embed="rId4"/>
                          <a:stretch>
                            <a:fillRect l="-299" t="-43709" r="-300599" b="-9934"/>
                          </a:stretch>
                        </a:blipFill>
                      </a:tcPr>
                    </a:tc>
                    <a:tc>
                      <a:txBody>
                        <a:bodyPr/>
                        <a:lstStyle/>
                        <a:p>
                          <a:endParaRPr lang="it-IT"/>
                        </a:p>
                      </a:txBody>
                      <a:tcPr anchor="ctr">
                        <a:blipFill>
                          <a:blip r:embed="rId4"/>
                          <a:stretch>
                            <a:fillRect l="-100601" t="-43709" r="-201502" b="-9934"/>
                          </a:stretch>
                        </a:blipFill>
                      </a:tcPr>
                    </a:tc>
                    <a:tc>
                      <a:txBody>
                        <a:bodyPr/>
                        <a:lstStyle/>
                        <a:p>
                          <a:endParaRPr lang="it-IT"/>
                        </a:p>
                      </a:txBody>
                      <a:tcPr anchor="ctr">
                        <a:blipFill>
                          <a:blip r:embed="rId4"/>
                          <a:stretch>
                            <a:fillRect l="-200000" t="-43709" r="-100898" b="-9934"/>
                          </a:stretch>
                        </a:blipFill>
                      </a:tcPr>
                    </a:tc>
                    <a:tc>
                      <a:txBody>
                        <a:bodyPr/>
                        <a:lstStyle/>
                        <a:p>
                          <a:pPr algn="ctr"/>
                          <a:r>
                            <a:rPr lang="fr-FR" dirty="0"/>
                            <a:t>L’équation n’admet pas de solution. </a:t>
                          </a:r>
                          <a:endParaRPr lang="it-IT" dirty="0"/>
                        </a:p>
                      </a:txBody>
                      <a:tcPr anchor="ctr"/>
                    </a:tc>
                    <a:extLst>
                      <a:ext uri="{0D108BD9-81ED-4DB2-BD59-A6C34878D82A}">
                        <a16:rowId xmlns:a16="http://schemas.microsoft.com/office/drawing/2014/main" val="1073051623"/>
                      </a:ext>
                    </a:extLst>
                  </a:tr>
                </a:tbl>
              </a:graphicData>
            </a:graphic>
          </p:graphicFrame>
        </mc:Fallback>
      </mc:AlternateContent>
      <p:pic>
        <p:nvPicPr>
          <p:cNvPr id="2" name="Image 1" descr="JM-creativecommons">
            <a:hlinkClick r:id="rId5" tgtFrame="&quot;_blank&quot;"/>
            <a:extLst>
              <a:ext uri="{FF2B5EF4-FFF2-40B4-BE49-F238E27FC236}">
                <a16:creationId xmlns:a16="http://schemas.microsoft.com/office/drawing/2014/main" id="{84E66FC9-DEAE-3892-A347-DCD389FB13C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Tree>
    <p:extLst>
      <p:ext uri="{BB962C8B-B14F-4D97-AF65-F5344CB8AC3E}">
        <p14:creationId xmlns:p14="http://schemas.microsoft.com/office/powerpoint/2010/main" val="84992851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0E10D0-1ACB-D40D-05C4-4D1CF7B71340}"/>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4626BF1C-3C89-00AB-FED2-A58330EB2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ADCF45FC-4F78-B59B-589E-A4A6ACC51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398620BF-7065-4956-7A13-B8D184F4F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CF85A51A-81F1-A090-272F-BF129B63127A}"/>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n°11</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0D68E49C-90B8-48A2-F015-2DAC83991DEE}"/>
                  </a:ext>
                </a:extLst>
              </p:cNvPr>
              <p:cNvGraphicFramePr>
                <a:graphicFrameLocks noGrp="1"/>
              </p:cNvGraphicFramePr>
              <p:nvPr>
                <p:extLst>
                  <p:ext uri="{D42A27DB-BD31-4B8C-83A1-F6EECF244321}">
                    <p14:modId xmlns:p14="http://schemas.microsoft.com/office/powerpoint/2010/main" val="1010813184"/>
                  </p:ext>
                </p:extLst>
              </p:nvPr>
            </p:nvGraphicFramePr>
            <p:xfrm>
              <a:off x="1944002" y="3890125"/>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fr-FR" b="0" i="1" dirty="0" smtClean="0">
                                        <a:latin typeface="Cambria Math" panose="02040503050406030204" pitchFamily="18" charset="0"/>
                                      </a:rPr>
                                    </m:ctrlPr>
                                  </m:dPr>
                                  <m:e>
                                    <m:r>
                                      <a:rPr lang="fr-FR" b="0" i="1" dirty="0" smtClean="0">
                                        <a:latin typeface="Cambria Math" panose="02040503050406030204" pitchFamily="18" charset="0"/>
                                      </a:rPr>
                                      <m:t>−2 ;8</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fr-FR" b="0" i="1" dirty="0" smtClean="0">
                                        <a:latin typeface="Cambria Math" panose="02040503050406030204" pitchFamily="18" charset="0"/>
                                      </a:rPr>
                                    </m:ctrlPr>
                                  </m:dPr>
                                  <m:e>
                                    <m:r>
                                      <a:rPr lang="fr-FR" b="0" i="1" dirty="0" smtClean="0">
                                        <a:latin typeface="Cambria Math" panose="02040503050406030204" pitchFamily="18" charset="0"/>
                                      </a:rPr>
                                      <m:t>−2</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fr-FR" b="0" i="1" dirty="0" smtClean="0">
                                        <a:latin typeface="Cambria Math" panose="02040503050406030204" pitchFamily="18" charset="0"/>
                                      </a:rPr>
                                    </m:ctrlPr>
                                  </m:dPr>
                                  <m:e>
                                    <m:f>
                                      <m:fPr>
                                        <m:ctrlPr>
                                          <a:rPr lang="fr-FR" b="0" i="1" dirty="0" smtClean="0">
                                            <a:latin typeface="Cambria Math" panose="02040503050406030204" pitchFamily="18" charset="0"/>
                                          </a:rPr>
                                        </m:ctrlPr>
                                      </m:fPr>
                                      <m:num>
                                        <m:r>
                                          <a:rPr lang="fr-FR" b="0" i="1" dirty="0" smtClean="0">
                                            <a:latin typeface="Cambria Math" panose="02040503050406030204" pitchFamily="18" charset="0"/>
                                          </a:rPr>
                                          <m:t>1</m:t>
                                        </m:r>
                                      </m:num>
                                      <m:den>
                                        <m:r>
                                          <a:rPr lang="fr-FR" b="0" i="1" dirty="0" smtClean="0">
                                            <a:latin typeface="Cambria Math" panose="02040503050406030204" pitchFamily="18" charset="0"/>
                                          </a:rPr>
                                          <m:t>3</m:t>
                                        </m:r>
                                      </m:den>
                                    </m:f>
                                    <m:r>
                                      <a:rPr lang="fr-FR" b="0" i="1" dirty="0" smtClean="0">
                                        <a:latin typeface="Cambria Math" panose="02040503050406030204" pitchFamily="18" charset="0"/>
                                      </a:rPr>
                                      <m:t> ; 8</m:t>
                                    </m:r>
                                  </m:e>
                                </m:d>
                              </m:oMath>
                            </m:oMathPara>
                          </a14:m>
                          <a:endParaRPr lang="it-IT" dirty="0"/>
                        </a:p>
                      </a:txBody>
                      <a:tcPr anchor="ctr"/>
                    </a:tc>
                    <a:tc>
                      <a:txBody>
                        <a:bodyPr/>
                        <a:lstStyle/>
                        <a:p>
                          <a:pPr algn="ctr"/>
                          <a:r>
                            <a:rPr lang="fr-FR" dirty="0"/>
                            <a:t>L’équation n’a pas de solution. </a:t>
                          </a:r>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0D68E49C-90B8-48A2-F015-2DAC83991DEE}"/>
                  </a:ext>
                </a:extLst>
              </p:cNvPr>
              <p:cNvGraphicFramePr>
                <a:graphicFrameLocks noGrp="1"/>
              </p:cNvGraphicFramePr>
              <p:nvPr>
                <p:extLst>
                  <p:ext uri="{D42A27DB-BD31-4B8C-83A1-F6EECF244321}">
                    <p14:modId xmlns:p14="http://schemas.microsoft.com/office/powerpoint/2010/main" val="1010813184"/>
                  </p:ext>
                </p:extLst>
              </p:nvPr>
            </p:nvGraphicFramePr>
            <p:xfrm>
              <a:off x="1944002" y="3890125"/>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640080">
                    <a:tc>
                      <a:txBody>
                        <a:bodyPr/>
                        <a:lstStyle/>
                        <a:p>
                          <a:endParaRPr lang="it-IT"/>
                        </a:p>
                      </a:txBody>
                      <a:tcPr anchor="ctr">
                        <a:blipFill>
                          <a:blip r:embed="rId3"/>
                          <a:stretch>
                            <a:fillRect l="-299" t="-62857" r="-300898" b="-15238"/>
                          </a:stretch>
                        </a:blipFill>
                      </a:tcPr>
                    </a:tc>
                    <a:tc>
                      <a:txBody>
                        <a:bodyPr/>
                        <a:lstStyle/>
                        <a:p>
                          <a:endParaRPr lang="it-IT"/>
                        </a:p>
                      </a:txBody>
                      <a:tcPr anchor="ctr">
                        <a:blipFill>
                          <a:blip r:embed="rId3"/>
                          <a:stretch>
                            <a:fillRect l="-100299" t="-62857" r="-200898" b="-15238"/>
                          </a:stretch>
                        </a:blipFill>
                      </a:tcPr>
                    </a:tc>
                    <a:tc>
                      <a:txBody>
                        <a:bodyPr/>
                        <a:lstStyle/>
                        <a:p>
                          <a:endParaRPr lang="it-IT"/>
                        </a:p>
                      </a:txBody>
                      <a:tcPr anchor="ctr">
                        <a:blipFill>
                          <a:blip r:embed="rId3"/>
                          <a:stretch>
                            <a:fillRect l="-200901" t="-62857" r="-101502" b="-15238"/>
                          </a:stretch>
                        </a:blipFill>
                      </a:tcPr>
                    </a:tc>
                    <a:tc>
                      <a:txBody>
                        <a:bodyPr/>
                        <a:lstStyle/>
                        <a:p>
                          <a:pPr algn="ctr"/>
                          <a:r>
                            <a:rPr lang="fr-FR" dirty="0"/>
                            <a:t>L’équation n’a pas de solution. </a:t>
                          </a:r>
                          <a:endParaRPr lang="it-IT" dirty="0"/>
                        </a:p>
                      </a:txBody>
                      <a:tcPr anchor="ctr"/>
                    </a:tc>
                    <a:extLst>
                      <a:ext uri="{0D108BD9-81ED-4DB2-BD59-A6C34878D82A}">
                        <a16:rowId xmlns:a16="http://schemas.microsoft.com/office/drawing/2014/main" val="1073051623"/>
                      </a:ext>
                    </a:extLst>
                  </a:tr>
                </a:tbl>
              </a:graphicData>
            </a:graphic>
          </p:graphicFrame>
        </mc:Fallback>
      </mc:AlternateContent>
      <p:pic>
        <p:nvPicPr>
          <p:cNvPr id="5" name="Image 4" descr="JM-creativecommons">
            <a:hlinkClick r:id="rId4" tgtFrame="&quot;_blank&quot;"/>
            <a:extLst>
              <a:ext uri="{FF2B5EF4-FFF2-40B4-BE49-F238E27FC236}">
                <a16:creationId xmlns:a16="http://schemas.microsoft.com/office/drawing/2014/main" id="{7B9FE1C2-364D-88CB-5814-895605C0A8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B9C5067E-6973-BF44-D766-AC1EF744A2E5}"/>
                  </a:ext>
                </a:extLst>
              </p:cNvPr>
              <p:cNvSpPr txBox="1"/>
              <p:nvPr/>
            </p:nvSpPr>
            <p:spPr>
              <a:xfrm>
                <a:off x="4235634" y="2084908"/>
                <a:ext cx="3717684" cy="1015663"/>
              </a:xfrm>
              <a:prstGeom prst="rect">
                <a:avLst/>
              </a:prstGeom>
              <a:noFill/>
            </p:spPr>
            <p:txBody>
              <a:bodyPr wrap="none" rtlCol="0">
                <a:spAutoFit/>
              </a:bodyPr>
              <a:lstStyle/>
              <a:p>
                <a:pPr algn="ctr"/>
                <a:r>
                  <a:rPr lang="fr-FR" sz="2000" dirty="0">
                    <a:latin typeface="Arial" panose="020B0604020202020204" pitchFamily="34" charset="0"/>
                    <a:cs typeface="Arial" panose="020B0604020202020204" pitchFamily="34" charset="0"/>
                  </a:rPr>
                  <a:t>On donne l’équation suivante : </a:t>
                </a:r>
              </a:p>
              <a:p>
                <a:pPr algn="ctr"/>
                <a14:m>
                  <m:oMathPara xmlns:m="http://schemas.openxmlformats.org/officeDocument/2006/math">
                    <m:oMathParaPr>
                      <m:jc m:val="centerGroup"/>
                    </m:oMathParaPr>
                    <m:oMath xmlns:m="http://schemas.openxmlformats.org/officeDocument/2006/math">
                      <m:sSup>
                        <m:sSupPr>
                          <m:ctrlPr>
                            <a:rPr lang="fr-FR" sz="2000" b="0" i="1" smtClean="0">
                              <a:latin typeface="Cambria Math" panose="02040503050406030204" pitchFamily="18" charset="0"/>
                              <a:cs typeface="Arial" panose="020B0604020202020204" pitchFamily="34" charset="0"/>
                            </a:rPr>
                          </m:ctrlPr>
                        </m:sSupPr>
                        <m:e>
                          <m:d>
                            <m:dPr>
                              <m:ctrlPr>
                                <a:rPr lang="fr-FR" sz="2000" b="0" i="1" smtClean="0">
                                  <a:latin typeface="Cambria Math" panose="02040503050406030204" pitchFamily="18" charset="0"/>
                                  <a:cs typeface="Arial" panose="020B0604020202020204" pitchFamily="34" charset="0"/>
                                </a:rPr>
                              </m:ctrlPr>
                            </m:dPr>
                            <m:e>
                              <m:r>
                                <a:rPr lang="fr-FR" sz="2000" b="0" i="1" smtClean="0">
                                  <a:latin typeface="Cambria Math" panose="02040503050406030204" pitchFamily="18" charset="0"/>
                                  <a:cs typeface="Arial" panose="020B0604020202020204" pitchFamily="34" charset="0"/>
                                </a:rPr>
                                <m:t>6−2</m:t>
                              </m:r>
                              <m:r>
                                <a:rPr lang="fr-FR" sz="2000" b="0" i="1" smtClean="0">
                                  <a:latin typeface="Cambria Math" panose="02040503050406030204" pitchFamily="18" charset="0"/>
                                  <a:cs typeface="Arial" panose="020B0604020202020204" pitchFamily="34" charset="0"/>
                                </a:rPr>
                                <m:t>𝑥</m:t>
                              </m:r>
                            </m:e>
                          </m:d>
                        </m:e>
                        <m:sup>
                          <m:r>
                            <a:rPr lang="fr-FR" sz="2000" b="0" i="1" smtClean="0">
                              <a:latin typeface="Cambria Math" panose="02040503050406030204" pitchFamily="18" charset="0"/>
                              <a:cs typeface="Arial" panose="020B0604020202020204" pitchFamily="34" charset="0"/>
                            </a:rPr>
                            <m:t>2</m:t>
                          </m:r>
                        </m:sup>
                      </m:sSup>
                      <m:r>
                        <a:rPr lang="fr-FR" sz="2000" b="0" i="1" smtClean="0">
                          <a:latin typeface="Cambria Math" panose="02040503050406030204" pitchFamily="18" charset="0"/>
                          <a:cs typeface="Arial" panose="020B0604020202020204" pitchFamily="34" charset="0"/>
                        </a:rPr>
                        <m:t>=100</m:t>
                      </m:r>
                    </m:oMath>
                  </m:oMathPara>
                </a14:m>
                <a:endParaRPr lang="fr-FR" sz="2000" dirty="0">
                  <a:latin typeface="Arial" panose="020B0604020202020204" pitchFamily="34" charset="0"/>
                  <a:cs typeface="Arial" panose="020B0604020202020204" pitchFamily="34" charset="0"/>
                </a:endParaRPr>
              </a:p>
              <a:p>
                <a:pPr algn="ctr"/>
                <a:r>
                  <a:rPr lang="fr-FR" sz="2000" dirty="0">
                    <a:latin typeface="Arial" panose="020B0604020202020204" pitchFamily="34" charset="0"/>
                    <a:cs typeface="Arial" panose="020B0604020202020204" pitchFamily="34" charset="0"/>
                  </a:rPr>
                  <a:t>La / les solutions sont : </a:t>
                </a:r>
              </a:p>
            </p:txBody>
          </p:sp>
        </mc:Choice>
        <mc:Fallback xmlns="">
          <p:sp>
            <p:nvSpPr>
              <p:cNvPr id="2" name="ZoneTexte 1">
                <a:extLst>
                  <a:ext uri="{FF2B5EF4-FFF2-40B4-BE49-F238E27FC236}">
                    <a16:creationId xmlns:a16="http://schemas.microsoft.com/office/drawing/2014/main" id="{B9C5067E-6973-BF44-D766-AC1EF744A2E5}"/>
                  </a:ext>
                </a:extLst>
              </p:cNvPr>
              <p:cNvSpPr txBox="1">
                <a:spLocks noRot="1" noChangeAspect="1" noMove="1" noResize="1" noEditPoints="1" noAdjustHandles="1" noChangeArrowheads="1" noChangeShapeType="1" noTextEdit="1"/>
              </p:cNvSpPr>
              <p:nvPr/>
            </p:nvSpPr>
            <p:spPr>
              <a:xfrm>
                <a:off x="4235634" y="2084908"/>
                <a:ext cx="3717684" cy="1015663"/>
              </a:xfrm>
              <a:prstGeom prst="rect">
                <a:avLst/>
              </a:prstGeom>
              <a:blipFill>
                <a:blip r:embed="rId6"/>
                <a:stretch>
                  <a:fillRect l="-1311" t="-2395" r="-1148" b="-10180"/>
                </a:stretch>
              </a:blipFill>
            </p:spPr>
            <p:txBody>
              <a:bodyPr/>
              <a:lstStyle/>
              <a:p>
                <a:r>
                  <a:rPr lang="it-IT">
                    <a:noFill/>
                  </a:rPr>
                  <a:t> </a:t>
                </a:r>
              </a:p>
            </p:txBody>
          </p:sp>
        </mc:Fallback>
      </mc:AlternateContent>
    </p:spTree>
    <p:extLst>
      <p:ext uri="{BB962C8B-B14F-4D97-AF65-F5344CB8AC3E}">
        <p14:creationId xmlns:p14="http://schemas.microsoft.com/office/powerpoint/2010/main" val="298262616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CCF54A-7F23-6119-297D-589A3094FBC1}"/>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F94BD9CD-AE94-40B0-1F2C-52B345174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2102D07A-6498-0101-3691-C841CF474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C4C0509E-8C27-036A-0B00-55FB313D8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62C512DA-6F5E-A351-5FAD-C9B245301B58}"/>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n°12</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2BD2EBE3-3DA7-6CDB-E99A-7EAF6884FAF5}"/>
                  </a:ext>
                </a:extLst>
              </p:cNvPr>
              <p:cNvGraphicFramePr>
                <a:graphicFrameLocks noGrp="1"/>
              </p:cNvGraphicFramePr>
              <p:nvPr>
                <p:extLst>
                  <p:ext uri="{D42A27DB-BD31-4B8C-83A1-F6EECF244321}">
                    <p14:modId xmlns:p14="http://schemas.microsoft.com/office/powerpoint/2010/main" val="2189217927"/>
                  </p:ext>
                </p:extLst>
              </p:nvPr>
            </p:nvGraphicFramePr>
            <p:xfrm>
              <a:off x="2030476" y="3915927"/>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fr-FR" b="0" i="1" smtClean="0">
                                        <a:latin typeface="Cambria Math" panose="02040503050406030204" pitchFamily="18" charset="0"/>
                                      </a:rPr>
                                    </m:ctrlPr>
                                  </m:dPr>
                                  <m:e>
                                    <m:r>
                                      <a:rPr lang="fr-FR" b="0" i="1" smtClean="0">
                                        <a:latin typeface="Cambria Math" panose="02040503050406030204" pitchFamily="18" charset="0"/>
                                      </a:rPr>
                                      <m:t>−</m:t>
                                    </m:r>
                                    <m:r>
                                      <a:rPr lang="fr-FR" b="0" i="1" smtClean="0">
                                        <a:latin typeface="Cambria Math" panose="02040503050406030204" pitchFamily="18" charset="0"/>
                                        <a:ea typeface="Cambria Math" panose="02040503050406030204" pitchFamily="18" charset="0"/>
                                      </a:rPr>
                                      <m:t>∞;−3</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fr-FR" b="0" i="1" smtClean="0">
                                        <a:latin typeface="Cambria Math" panose="02040503050406030204" pitchFamily="18" charset="0"/>
                                      </a:rPr>
                                    </m:ctrlPr>
                                  </m:dPr>
                                  <m:e>
                                    <m:r>
                                      <a:rPr lang="fr-FR" b="0" i="1" smtClean="0">
                                        <a:latin typeface="Cambria Math" panose="02040503050406030204" pitchFamily="18" charset="0"/>
                                      </a:rPr>
                                      <m:t>−3 ; +</m:t>
                                    </m:r>
                                    <m:r>
                                      <a:rPr lang="fr-FR" b="0" i="1" smtClean="0">
                                        <a:latin typeface="Cambria Math" panose="02040503050406030204" pitchFamily="18" charset="0"/>
                                        <a:ea typeface="Cambria Math" panose="02040503050406030204" pitchFamily="18" charset="0"/>
                                      </a:rPr>
                                      <m:t>∞</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fr-FR" b="0" i="1" smtClean="0">
                                        <a:latin typeface="Cambria Math" panose="02040503050406030204" pitchFamily="18" charset="0"/>
                                      </a:rPr>
                                    </m:ctrlPr>
                                  </m:dPr>
                                  <m:e>
                                    <m:r>
                                      <a:rPr lang="fr-FR" b="0" i="1" smtClean="0">
                                        <a:latin typeface="Cambria Math" panose="02040503050406030204" pitchFamily="18" charset="0"/>
                                      </a:rPr>
                                      <m:t>2;11</m:t>
                                    </m:r>
                                  </m:e>
                                </m:d>
                              </m:oMath>
                            </m:oMathPara>
                          </a14:m>
                          <a:endParaRPr lang="it-IT" dirty="0"/>
                        </a:p>
                      </a:txBody>
                      <a:tcPr anchor="ctr"/>
                    </a:tc>
                    <a:tc>
                      <a:txBody>
                        <a:bodyPr/>
                        <a:lstStyle/>
                        <a:p>
                          <a:pPr algn="ctr"/>
                          <a:r>
                            <a:rPr lang="fr-FR" b="0" dirty="0"/>
                            <a:t>L’inéquation n’a pas de solution. </a:t>
                          </a:r>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2BD2EBE3-3DA7-6CDB-E99A-7EAF6884FAF5}"/>
                  </a:ext>
                </a:extLst>
              </p:cNvPr>
              <p:cNvGraphicFramePr>
                <a:graphicFrameLocks noGrp="1"/>
              </p:cNvGraphicFramePr>
              <p:nvPr>
                <p:extLst>
                  <p:ext uri="{D42A27DB-BD31-4B8C-83A1-F6EECF244321}">
                    <p14:modId xmlns:p14="http://schemas.microsoft.com/office/powerpoint/2010/main" val="2189217927"/>
                  </p:ext>
                </p:extLst>
              </p:nvPr>
            </p:nvGraphicFramePr>
            <p:xfrm>
              <a:off x="2030476" y="3915927"/>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640080">
                    <a:tc>
                      <a:txBody>
                        <a:bodyPr/>
                        <a:lstStyle/>
                        <a:p>
                          <a:endParaRPr lang="it-IT"/>
                        </a:p>
                      </a:txBody>
                      <a:tcPr anchor="ctr">
                        <a:blipFill>
                          <a:blip r:embed="rId3"/>
                          <a:stretch>
                            <a:fillRect l="-299" t="-62264" r="-300599" b="-14151"/>
                          </a:stretch>
                        </a:blipFill>
                      </a:tcPr>
                    </a:tc>
                    <a:tc>
                      <a:txBody>
                        <a:bodyPr/>
                        <a:lstStyle/>
                        <a:p>
                          <a:endParaRPr lang="it-IT"/>
                        </a:p>
                      </a:txBody>
                      <a:tcPr anchor="ctr">
                        <a:blipFill>
                          <a:blip r:embed="rId3"/>
                          <a:stretch>
                            <a:fillRect l="-100601" t="-62264" r="-201502" b="-14151"/>
                          </a:stretch>
                        </a:blipFill>
                      </a:tcPr>
                    </a:tc>
                    <a:tc>
                      <a:txBody>
                        <a:bodyPr/>
                        <a:lstStyle/>
                        <a:p>
                          <a:endParaRPr lang="it-IT"/>
                        </a:p>
                      </a:txBody>
                      <a:tcPr anchor="ctr">
                        <a:blipFill>
                          <a:blip r:embed="rId3"/>
                          <a:stretch>
                            <a:fillRect l="-200000" t="-62264" r="-100898" b="-14151"/>
                          </a:stretch>
                        </a:blipFill>
                      </a:tcPr>
                    </a:tc>
                    <a:tc>
                      <a:txBody>
                        <a:bodyPr/>
                        <a:lstStyle/>
                        <a:p>
                          <a:pPr algn="ctr"/>
                          <a:r>
                            <a:rPr lang="fr-FR" b="0" dirty="0"/>
                            <a:t>L’inéquation n’a pas de solution. </a:t>
                          </a:r>
                          <a:endParaRPr lang="it-IT" dirty="0"/>
                        </a:p>
                      </a:txBody>
                      <a:tcPr anchor="ctr"/>
                    </a:tc>
                    <a:extLst>
                      <a:ext uri="{0D108BD9-81ED-4DB2-BD59-A6C34878D82A}">
                        <a16:rowId xmlns:a16="http://schemas.microsoft.com/office/drawing/2014/main" val="1073051623"/>
                      </a:ext>
                    </a:extLst>
                  </a:tr>
                </a:tbl>
              </a:graphicData>
            </a:graphic>
          </p:graphicFrame>
        </mc:Fallback>
      </mc:AlternateContent>
      <p:pic>
        <p:nvPicPr>
          <p:cNvPr id="3" name="Image 2" descr="JM-creativecommons">
            <a:hlinkClick r:id="rId4" tgtFrame="&quot;_blank&quot;"/>
            <a:extLst>
              <a:ext uri="{FF2B5EF4-FFF2-40B4-BE49-F238E27FC236}">
                <a16:creationId xmlns:a16="http://schemas.microsoft.com/office/drawing/2014/main" id="{AF524DDC-8B8D-E5F9-616E-461859BDF65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EB06BD09-2844-8CF7-FE46-E6BA1E5C9A3F}"/>
                  </a:ext>
                </a:extLst>
              </p:cNvPr>
              <p:cNvSpPr txBox="1"/>
              <p:nvPr/>
            </p:nvSpPr>
            <p:spPr>
              <a:xfrm>
                <a:off x="4206779" y="1824983"/>
                <a:ext cx="3775393" cy="923330"/>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On donne l’inéquation suivante : </a:t>
                </a:r>
                <a:endParaRPr lang="fr-FR" b="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cs typeface="Arial" panose="020B0604020202020204" pitchFamily="34" charset="0"/>
                        </a:rPr>
                        <m:t>−3</m:t>
                      </m:r>
                      <m:r>
                        <a:rPr lang="fr-FR" b="0" i="1" smtClean="0">
                          <a:latin typeface="Cambria Math" panose="02040503050406030204" pitchFamily="18" charset="0"/>
                          <a:cs typeface="Arial" panose="020B0604020202020204" pitchFamily="34" charset="0"/>
                        </a:rPr>
                        <m:t>𝑥</m:t>
                      </m:r>
                      <m:r>
                        <a:rPr lang="fr-FR" b="0" i="1" smtClean="0">
                          <a:latin typeface="Cambria Math" panose="02040503050406030204" pitchFamily="18" charset="0"/>
                          <a:cs typeface="Arial" panose="020B0604020202020204" pitchFamily="34" charset="0"/>
                        </a:rPr>
                        <m:t>+2≤11</m:t>
                      </m:r>
                    </m:oMath>
                  </m:oMathPara>
                </a14:m>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Les solutions de l’inéquation sont : </a:t>
                </a:r>
              </a:p>
            </p:txBody>
          </p:sp>
        </mc:Choice>
        <mc:Fallback xmlns="">
          <p:sp>
            <p:nvSpPr>
              <p:cNvPr id="4" name="ZoneTexte 3">
                <a:extLst>
                  <a:ext uri="{FF2B5EF4-FFF2-40B4-BE49-F238E27FC236}">
                    <a16:creationId xmlns:a16="http://schemas.microsoft.com/office/drawing/2014/main" id="{EB06BD09-2844-8CF7-FE46-E6BA1E5C9A3F}"/>
                  </a:ext>
                </a:extLst>
              </p:cNvPr>
              <p:cNvSpPr txBox="1">
                <a:spLocks noRot="1" noChangeAspect="1" noMove="1" noResize="1" noEditPoints="1" noAdjustHandles="1" noChangeArrowheads="1" noChangeShapeType="1" noTextEdit="1"/>
              </p:cNvSpPr>
              <p:nvPr/>
            </p:nvSpPr>
            <p:spPr>
              <a:xfrm>
                <a:off x="4206779" y="1824983"/>
                <a:ext cx="3775393" cy="923330"/>
              </a:xfrm>
              <a:prstGeom prst="rect">
                <a:avLst/>
              </a:prstGeom>
              <a:blipFill>
                <a:blip r:embed="rId6"/>
                <a:stretch>
                  <a:fillRect l="-1292" t="-3289" r="-485" b="-9211"/>
                </a:stretch>
              </a:blipFill>
            </p:spPr>
            <p:txBody>
              <a:bodyPr/>
              <a:lstStyle/>
              <a:p>
                <a:r>
                  <a:rPr lang="it-IT">
                    <a:noFill/>
                  </a:rPr>
                  <a:t> </a:t>
                </a:r>
              </a:p>
            </p:txBody>
          </p:sp>
        </mc:Fallback>
      </mc:AlternateContent>
    </p:spTree>
    <p:extLst>
      <p:ext uri="{BB962C8B-B14F-4D97-AF65-F5344CB8AC3E}">
        <p14:creationId xmlns:p14="http://schemas.microsoft.com/office/powerpoint/2010/main" val="426272107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2115C-49E2-F114-E914-342F1FBFEA0D}"/>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564A193-7C78-E426-7992-61089AD7224A}"/>
              </a:ext>
            </a:extLst>
          </p:cNvPr>
          <p:cNvSpPr txBox="1"/>
          <p:nvPr/>
        </p:nvSpPr>
        <p:spPr>
          <a:xfrm>
            <a:off x="1061884" y="1212463"/>
            <a:ext cx="4169731" cy="4433073"/>
          </a:xfrm>
          <a:prstGeom prst="rect">
            <a:avLst/>
          </a:prstGeom>
          <a:noFill/>
        </p:spPr>
        <p:txBody>
          <a:bodyPr wrap="none" rtlCol="0">
            <a:spAutoFit/>
          </a:bodyPr>
          <a:lstStyle/>
          <a:p>
            <a:pPr>
              <a:lnSpc>
                <a:spcPct val="150000"/>
              </a:lnSpc>
            </a:pPr>
            <a:r>
              <a:rPr lang="fr-FR" sz="3200" dirty="0">
                <a:latin typeface="Arial" panose="020B0604020202020204" pitchFamily="34" charset="0"/>
                <a:cs typeface="Arial" panose="020B0604020202020204" pitchFamily="34" charset="0"/>
              </a:rPr>
              <a:t>Question 1 réponse D</a:t>
            </a:r>
          </a:p>
          <a:p>
            <a:pPr>
              <a:lnSpc>
                <a:spcPct val="150000"/>
              </a:lnSpc>
            </a:pPr>
            <a:r>
              <a:rPr lang="fr-FR" sz="3200" dirty="0">
                <a:latin typeface="Arial" panose="020B0604020202020204" pitchFamily="34" charset="0"/>
                <a:cs typeface="Arial" panose="020B0604020202020204" pitchFamily="34" charset="0"/>
              </a:rPr>
              <a:t>Question 2 réponse A</a:t>
            </a:r>
          </a:p>
          <a:p>
            <a:pPr>
              <a:lnSpc>
                <a:spcPct val="150000"/>
              </a:lnSpc>
            </a:pPr>
            <a:r>
              <a:rPr lang="fr-FR" sz="3200" dirty="0">
                <a:latin typeface="Arial" panose="020B0604020202020204" pitchFamily="34" charset="0"/>
                <a:cs typeface="Arial" panose="020B0604020202020204" pitchFamily="34" charset="0"/>
              </a:rPr>
              <a:t>Question 3 réponse B</a:t>
            </a:r>
          </a:p>
          <a:p>
            <a:pPr>
              <a:lnSpc>
                <a:spcPct val="150000"/>
              </a:lnSpc>
            </a:pPr>
            <a:r>
              <a:rPr lang="fr-FR" sz="3200" dirty="0">
                <a:latin typeface="Arial" panose="020B0604020202020204" pitchFamily="34" charset="0"/>
                <a:cs typeface="Arial" panose="020B0604020202020204" pitchFamily="34" charset="0"/>
              </a:rPr>
              <a:t>Question 4 réponse D</a:t>
            </a:r>
          </a:p>
          <a:p>
            <a:pPr>
              <a:lnSpc>
                <a:spcPct val="150000"/>
              </a:lnSpc>
            </a:pPr>
            <a:r>
              <a:rPr lang="fr-FR" sz="3200" dirty="0">
                <a:latin typeface="Arial" panose="020B0604020202020204" pitchFamily="34" charset="0"/>
                <a:cs typeface="Arial" panose="020B0604020202020204" pitchFamily="34" charset="0"/>
              </a:rPr>
              <a:t>Question 5 réponse C</a:t>
            </a:r>
          </a:p>
          <a:p>
            <a:pPr>
              <a:lnSpc>
                <a:spcPct val="150000"/>
              </a:lnSpc>
            </a:pPr>
            <a:r>
              <a:rPr lang="fr-FR" sz="3200" dirty="0">
                <a:latin typeface="Arial" panose="020B0604020202020204" pitchFamily="34" charset="0"/>
                <a:cs typeface="Arial" panose="020B0604020202020204" pitchFamily="34" charset="0"/>
              </a:rPr>
              <a:t>Question 6 réponse C</a:t>
            </a:r>
            <a:endParaRPr lang="it-IT" sz="3200"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F635FB7A-E379-639E-1B45-003E68D6B20D}"/>
              </a:ext>
            </a:extLst>
          </p:cNvPr>
          <p:cNvSpPr txBox="1"/>
          <p:nvPr/>
        </p:nvSpPr>
        <p:spPr>
          <a:xfrm>
            <a:off x="6096000" y="1212463"/>
            <a:ext cx="4374916" cy="4433073"/>
          </a:xfrm>
          <a:prstGeom prst="rect">
            <a:avLst/>
          </a:prstGeom>
          <a:noFill/>
        </p:spPr>
        <p:txBody>
          <a:bodyPr wrap="none" rtlCol="0">
            <a:spAutoFit/>
          </a:bodyPr>
          <a:lstStyle/>
          <a:p>
            <a:pPr>
              <a:lnSpc>
                <a:spcPct val="150000"/>
              </a:lnSpc>
            </a:pPr>
            <a:r>
              <a:rPr lang="fr-FR" sz="3200" dirty="0">
                <a:latin typeface="Arial" panose="020B0604020202020204" pitchFamily="34" charset="0"/>
                <a:cs typeface="Arial" panose="020B0604020202020204" pitchFamily="34" charset="0"/>
              </a:rPr>
              <a:t>Question 7 réponse D</a:t>
            </a:r>
          </a:p>
          <a:p>
            <a:pPr>
              <a:lnSpc>
                <a:spcPct val="150000"/>
              </a:lnSpc>
            </a:pPr>
            <a:r>
              <a:rPr lang="fr-FR" sz="3200" dirty="0">
                <a:latin typeface="Arial" panose="020B0604020202020204" pitchFamily="34" charset="0"/>
                <a:cs typeface="Arial" panose="020B0604020202020204" pitchFamily="34" charset="0"/>
              </a:rPr>
              <a:t>Question 8 réponse A</a:t>
            </a:r>
          </a:p>
          <a:p>
            <a:pPr>
              <a:lnSpc>
                <a:spcPct val="150000"/>
              </a:lnSpc>
            </a:pPr>
            <a:r>
              <a:rPr lang="fr-FR" sz="3200" dirty="0">
                <a:latin typeface="Arial" panose="020B0604020202020204" pitchFamily="34" charset="0"/>
                <a:cs typeface="Arial" panose="020B0604020202020204" pitchFamily="34" charset="0"/>
              </a:rPr>
              <a:t>Question 9 réponse C</a:t>
            </a:r>
          </a:p>
          <a:p>
            <a:pPr>
              <a:lnSpc>
                <a:spcPct val="150000"/>
              </a:lnSpc>
            </a:pPr>
            <a:r>
              <a:rPr lang="fr-FR" sz="3200" dirty="0">
                <a:latin typeface="Arial" panose="020B0604020202020204" pitchFamily="34" charset="0"/>
                <a:cs typeface="Arial" panose="020B0604020202020204" pitchFamily="34" charset="0"/>
              </a:rPr>
              <a:t>Question 10 réponse B</a:t>
            </a:r>
          </a:p>
          <a:p>
            <a:pPr>
              <a:lnSpc>
                <a:spcPct val="150000"/>
              </a:lnSpc>
            </a:pPr>
            <a:r>
              <a:rPr lang="fr-FR" sz="3200" dirty="0">
                <a:latin typeface="Arial" panose="020B0604020202020204" pitchFamily="34" charset="0"/>
                <a:cs typeface="Arial" panose="020B0604020202020204" pitchFamily="34" charset="0"/>
              </a:rPr>
              <a:t>Question 11 réponse A</a:t>
            </a:r>
          </a:p>
          <a:p>
            <a:pPr>
              <a:lnSpc>
                <a:spcPct val="150000"/>
              </a:lnSpc>
            </a:pPr>
            <a:r>
              <a:rPr lang="fr-FR" sz="3200" dirty="0">
                <a:latin typeface="Arial" panose="020B0604020202020204" pitchFamily="34" charset="0"/>
                <a:cs typeface="Arial" panose="020B0604020202020204" pitchFamily="34" charset="0"/>
              </a:rPr>
              <a:t>Question 12 réponse B</a:t>
            </a:r>
            <a:endParaRPr lang="it-IT" sz="320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BEC9DB11-BE37-5F85-0971-D22DB32AAEBA}"/>
              </a:ext>
            </a:extLst>
          </p:cNvPr>
          <p:cNvSpPr txBox="1"/>
          <p:nvPr/>
        </p:nvSpPr>
        <p:spPr>
          <a:xfrm>
            <a:off x="4289480" y="68826"/>
            <a:ext cx="3613040" cy="461665"/>
          </a:xfrm>
          <a:prstGeom prst="rect">
            <a:avLst/>
          </a:prstGeom>
          <a:noFill/>
        </p:spPr>
        <p:txBody>
          <a:bodyPr wrap="none" rtlCol="0">
            <a:spAutoFit/>
          </a:bodyPr>
          <a:lstStyle/>
          <a:p>
            <a:r>
              <a:rPr lang="fr-FR" sz="2400" dirty="0">
                <a:latin typeface="Arial Black" panose="020B0A04020102020204" pitchFamily="34" charset="0"/>
              </a:rPr>
              <a:t>Réponses attendues</a:t>
            </a:r>
            <a:endParaRPr lang="it-IT" sz="2400" dirty="0">
              <a:latin typeface="Arial Black" panose="020B0A04020102020204" pitchFamily="34" charset="0"/>
            </a:endParaRPr>
          </a:p>
        </p:txBody>
      </p:sp>
      <p:pic>
        <p:nvPicPr>
          <p:cNvPr id="5" name="Image 4" descr="JM-creativecommons">
            <a:hlinkClick r:id="rId2" tgtFrame="&quot;_blank&quot;"/>
            <a:extLst>
              <a:ext uri="{FF2B5EF4-FFF2-40B4-BE49-F238E27FC236}">
                <a16:creationId xmlns:a16="http://schemas.microsoft.com/office/drawing/2014/main" id="{BA256C72-6FCA-C201-7A2F-C25871DF0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Tree>
    <p:extLst>
      <p:ext uri="{BB962C8B-B14F-4D97-AF65-F5344CB8AC3E}">
        <p14:creationId xmlns:p14="http://schemas.microsoft.com/office/powerpoint/2010/main" val="250806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AC94D-DD6C-5487-76C1-901FEE35DF41}"/>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3581A989-C51F-5299-832A-451750E5BBD6}"/>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n°1</a:t>
            </a:r>
            <a:endParaRPr lang="it-IT" sz="2400" dirty="0">
              <a:latin typeface="Arial Black" panose="020B0A04020102020204" pitchFamily="34" charset="0"/>
            </a:endParaRPr>
          </a:p>
        </p:txBody>
      </p:sp>
      <mc:AlternateContent xmlns:mc="http://schemas.openxmlformats.org/markup-compatibility/2006">
        <mc:Choice xmlns:a14="http://schemas.microsoft.com/office/drawing/2010/main" Requires="a14">
          <p:graphicFrame>
            <p:nvGraphicFramePr>
              <p:cNvPr id="16" name="Tableau 15">
                <a:extLst>
                  <a:ext uri="{FF2B5EF4-FFF2-40B4-BE49-F238E27FC236}">
                    <a16:creationId xmlns:a16="http://schemas.microsoft.com/office/drawing/2014/main" id="{CBA7E440-341A-A1AB-6394-2C21FB450452}"/>
                  </a:ext>
                </a:extLst>
              </p:cNvPr>
              <p:cNvGraphicFramePr>
                <a:graphicFrameLocks noGrp="1"/>
              </p:cNvGraphicFramePr>
              <p:nvPr>
                <p:extLst>
                  <p:ext uri="{D42A27DB-BD31-4B8C-83A1-F6EECF244321}">
                    <p14:modId xmlns:p14="http://schemas.microsoft.com/office/powerpoint/2010/main" val="2232199370"/>
                  </p:ext>
                </p:extLst>
              </p:nvPr>
            </p:nvGraphicFramePr>
            <p:xfrm>
              <a:off x="2030476" y="3890243"/>
              <a:ext cx="8128000" cy="118734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253467">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21580">
                    <a:tc>
                      <a:txBody>
                        <a:bodyPr/>
                        <a:lstStyle/>
                        <a:p>
                          <a:pPr algn="ctr"/>
                          <a14:m>
                            <m:oMathPara xmlns:m="http://schemas.openxmlformats.org/officeDocument/2006/math">
                              <m:oMathParaPr>
                                <m:jc m:val="centerGroup"/>
                              </m:oMathParaPr>
                              <m:oMath xmlns:m="http://schemas.openxmlformats.org/officeDocument/2006/math">
                                <m:sSup>
                                  <m:sSupPr>
                                    <m:ctrlPr>
                                      <a:rPr lang="fr-FR" b="0" i="1" dirty="0" smtClean="0">
                                        <a:latin typeface="Cambria Math" panose="02040503050406030204" pitchFamily="18" charset="0"/>
                                      </a:rPr>
                                    </m:ctrlPr>
                                  </m:sSupPr>
                                  <m:e>
                                    <m:d>
                                      <m:dPr>
                                        <m:ctrlPr>
                                          <a:rPr lang="fr-FR" b="0" i="1" dirty="0" smtClean="0">
                                            <a:latin typeface="Cambria Math" panose="02040503050406030204" pitchFamily="18" charset="0"/>
                                          </a:rPr>
                                        </m:ctrlPr>
                                      </m:dPr>
                                      <m:e>
                                        <m:r>
                                          <a:rPr lang="fr-FR" b="0" i="1" dirty="0" smtClean="0">
                                            <a:latin typeface="Cambria Math" panose="02040503050406030204" pitchFamily="18" charset="0"/>
                                          </a:rPr>
                                          <m:t>𝑥</m:t>
                                        </m:r>
                                        <m:r>
                                          <a:rPr lang="fr-FR" b="0" i="1" dirty="0" smtClean="0">
                                            <a:latin typeface="Cambria Math" panose="02040503050406030204" pitchFamily="18" charset="0"/>
                                          </a:rPr>
                                          <m:t>+3</m:t>
                                        </m:r>
                                        <m:r>
                                          <a:rPr lang="fr-FR" b="0" i="1" dirty="0" smtClean="0">
                                            <a:latin typeface="Cambria Math" panose="02040503050406030204" pitchFamily="18" charset="0"/>
                                          </a:rPr>
                                          <m:t>𝑥</m:t>
                                        </m:r>
                                      </m:e>
                                    </m:d>
                                  </m:e>
                                  <m:sup>
                                    <m:r>
                                      <a:rPr lang="fr-FR" b="0" i="1" dirty="0" smtClean="0">
                                        <a:latin typeface="Cambria Math" panose="02040503050406030204" pitchFamily="18" charset="0"/>
                                      </a:rPr>
                                      <m:t>2</m:t>
                                    </m:r>
                                  </m:sup>
                                </m:sSup>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m:t>
                                </m:r>
                                <m:sSup>
                                  <m:sSupPr>
                                    <m:ctrlPr>
                                      <a:rPr lang="fr-FR" b="0" i="1" dirty="0" smtClean="0">
                                        <a:latin typeface="Cambria Math" panose="02040503050406030204" pitchFamily="18" charset="0"/>
                                      </a:rPr>
                                    </m:ctrlPr>
                                  </m:sSupPr>
                                  <m:e>
                                    <m:d>
                                      <m:dPr>
                                        <m:ctrlPr>
                                          <a:rPr lang="fr-FR" b="0" i="1" dirty="0" smtClean="0">
                                            <a:latin typeface="Cambria Math" panose="02040503050406030204" pitchFamily="18" charset="0"/>
                                          </a:rPr>
                                        </m:ctrlPr>
                                      </m:dPr>
                                      <m:e>
                                        <m:r>
                                          <a:rPr lang="fr-FR" b="0" i="1" dirty="0" smtClean="0">
                                            <a:latin typeface="Cambria Math" panose="02040503050406030204" pitchFamily="18" charset="0"/>
                                          </a:rPr>
                                          <m:t>3</m:t>
                                        </m:r>
                                        <m:r>
                                          <a:rPr lang="fr-FR" b="0" i="1" dirty="0" smtClean="0">
                                            <a:latin typeface="Cambria Math" panose="02040503050406030204" pitchFamily="18" charset="0"/>
                                          </a:rPr>
                                          <m:t>𝑥</m:t>
                                        </m:r>
                                      </m:e>
                                    </m:d>
                                  </m:e>
                                  <m:sup>
                                    <m:r>
                                      <a:rPr lang="fr-FR" b="0" i="1" dirty="0" smtClean="0">
                                        <a:latin typeface="Cambria Math" panose="02040503050406030204" pitchFamily="18" charset="0"/>
                                      </a:rPr>
                                      <m:t>2</m:t>
                                    </m:r>
                                  </m:sup>
                                </m:sSup>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1+3</m:t>
                                </m:r>
                                <m:sSup>
                                  <m:sSupPr>
                                    <m:ctrlPr>
                                      <a:rPr lang="fr-FR" b="0" i="1" dirty="0" smtClean="0">
                                        <a:latin typeface="Cambria Math" panose="02040503050406030204" pitchFamily="18" charset="0"/>
                                      </a:rPr>
                                    </m:ctrlPr>
                                  </m:sSupPr>
                                  <m:e>
                                    <m:r>
                                      <a:rPr lang="fr-FR" b="0" i="1" dirty="0" smtClean="0">
                                        <a:latin typeface="Cambria Math" panose="02040503050406030204" pitchFamily="18" charset="0"/>
                                      </a:rPr>
                                      <m:t>𝑥</m:t>
                                    </m:r>
                                  </m:e>
                                  <m:sup>
                                    <m:r>
                                      <a:rPr lang="fr-FR" b="0" i="1" dirty="0" smtClean="0">
                                        <a:latin typeface="Cambria Math" panose="02040503050406030204" pitchFamily="18" charset="0"/>
                                      </a:rPr>
                                      <m:t>2</m:t>
                                    </m:r>
                                  </m:sup>
                                </m:sSup>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4</m:t>
                                </m:r>
                                <m:r>
                                  <a:rPr lang="fr-FR" b="0" i="1" dirty="0" smtClean="0">
                                    <a:latin typeface="Cambria Math" panose="02040503050406030204" pitchFamily="18" charset="0"/>
                                  </a:rPr>
                                  <m:t>𝑥</m:t>
                                </m:r>
                                <m:r>
                                  <a:rPr lang="fr-FR" b="0" i="1" dirty="0" smtClean="0">
                                    <a:latin typeface="Cambria Math" panose="02040503050406030204" pitchFamily="18" charset="0"/>
                                  </a:rPr>
                                  <m:t>+</m:t>
                                </m:r>
                                <m:sSup>
                                  <m:sSupPr>
                                    <m:ctrlPr>
                                      <a:rPr lang="fr-FR" b="0" i="1" dirty="0" smtClean="0">
                                        <a:latin typeface="Cambria Math" panose="02040503050406030204" pitchFamily="18" charset="0"/>
                                      </a:rPr>
                                    </m:ctrlPr>
                                  </m:sSupPr>
                                  <m:e>
                                    <m:r>
                                      <a:rPr lang="fr-FR" b="0" i="1" dirty="0" smtClean="0">
                                        <a:latin typeface="Cambria Math" panose="02040503050406030204" pitchFamily="18" charset="0"/>
                                      </a:rPr>
                                      <m:t>𝑥</m:t>
                                    </m:r>
                                  </m:e>
                                  <m:sup>
                                    <m:r>
                                      <a:rPr lang="fr-FR" b="0" i="1" dirty="0" smtClean="0">
                                        <a:latin typeface="Cambria Math" panose="02040503050406030204" pitchFamily="18" charset="0"/>
                                      </a:rPr>
                                      <m:t>2</m:t>
                                    </m:r>
                                  </m:sup>
                                </m:sSup>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p:graphicFrame>
            <p:nvGraphicFramePr>
              <p:cNvPr id="16" name="Tableau 15">
                <a:extLst>
                  <a:ext uri="{FF2B5EF4-FFF2-40B4-BE49-F238E27FC236}">
                    <a16:creationId xmlns:a16="http://schemas.microsoft.com/office/drawing/2014/main" id="{CBA7E440-341A-A1AB-6394-2C21FB450452}"/>
                  </a:ext>
                </a:extLst>
              </p:cNvPr>
              <p:cNvGraphicFramePr>
                <a:graphicFrameLocks noGrp="1"/>
              </p:cNvGraphicFramePr>
              <p:nvPr>
                <p:extLst>
                  <p:ext uri="{D42A27DB-BD31-4B8C-83A1-F6EECF244321}">
                    <p14:modId xmlns:p14="http://schemas.microsoft.com/office/powerpoint/2010/main" val="2232199370"/>
                  </p:ext>
                </p:extLst>
              </p:nvPr>
            </p:nvGraphicFramePr>
            <p:xfrm>
              <a:off x="2030476" y="3890243"/>
              <a:ext cx="8128000" cy="118734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21580">
                    <a:tc>
                      <a:txBody>
                        <a:bodyPr/>
                        <a:lstStyle/>
                        <a:p>
                          <a:endParaRPr lang="it-IT"/>
                        </a:p>
                      </a:txBody>
                      <a:tcPr anchor="ctr">
                        <a:blipFill>
                          <a:blip r:embed="rId3"/>
                          <a:stretch>
                            <a:fillRect l="-299" t="-48148" r="-300599" b="-2222"/>
                          </a:stretch>
                        </a:blipFill>
                      </a:tcPr>
                    </a:tc>
                    <a:tc>
                      <a:txBody>
                        <a:bodyPr/>
                        <a:lstStyle/>
                        <a:p>
                          <a:endParaRPr lang="it-IT"/>
                        </a:p>
                      </a:txBody>
                      <a:tcPr anchor="ctr">
                        <a:blipFill>
                          <a:blip r:embed="rId3"/>
                          <a:stretch>
                            <a:fillRect l="-100601" t="-48148" r="-201502" b="-2222"/>
                          </a:stretch>
                        </a:blipFill>
                      </a:tcPr>
                    </a:tc>
                    <a:tc>
                      <a:txBody>
                        <a:bodyPr/>
                        <a:lstStyle/>
                        <a:p>
                          <a:endParaRPr lang="it-IT"/>
                        </a:p>
                      </a:txBody>
                      <a:tcPr anchor="ctr">
                        <a:blipFill>
                          <a:blip r:embed="rId3"/>
                          <a:stretch>
                            <a:fillRect l="-200000" t="-48148" r="-100898" b="-2222"/>
                          </a:stretch>
                        </a:blipFill>
                      </a:tcPr>
                    </a:tc>
                    <a:tc>
                      <a:txBody>
                        <a:bodyPr/>
                        <a:lstStyle/>
                        <a:p>
                          <a:endParaRPr lang="it-IT"/>
                        </a:p>
                      </a:txBody>
                      <a:tcPr anchor="ctr">
                        <a:blipFill>
                          <a:blip r:embed="rId3"/>
                          <a:stretch>
                            <a:fillRect l="-300901" t="-48148" r="-1201" b="-2222"/>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4" tgtFrame="&quot;_blank&quot;"/>
            <a:extLst>
              <a:ext uri="{FF2B5EF4-FFF2-40B4-BE49-F238E27FC236}">
                <a16:creationId xmlns:a16="http://schemas.microsoft.com/office/drawing/2014/main" id="{67D11886-DC00-3BCB-89B3-3B54B7760A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4" name="ZoneTexte 3">
            <a:extLst>
              <a:ext uri="{FF2B5EF4-FFF2-40B4-BE49-F238E27FC236}">
                <a16:creationId xmlns:a16="http://schemas.microsoft.com/office/drawing/2014/main" id="{2942F263-22ED-9754-55B7-D334CDCD14A9}"/>
              </a:ext>
            </a:extLst>
          </p:cNvPr>
          <p:cNvSpPr txBox="1"/>
          <p:nvPr/>
        </p:nvSpPr>
        <p:spPr>
          <a:xfrm>
            <a:off x="8858864" y="165765"/>
            <a:ext cx="3005951"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Question issue des sujets 0</a:t>
            </a:r>
            <a:endParaRPr lang="it-IT"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454B17FC-B55B-03AC-0765-7D64F07D86A3}"/>
                  </a:ext>
                </a:extLst>
              </p:cNvPr>
              <p:cNvSpPr txBox="1"/>
              <p:nvPr/>
            </p:nvSpPr>
            <p:spPr>
              <a:xfrm>
                <a:off x="2865579" y="1950640"/>
                <a:ext cx="6457793" cy="646331"/>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On additionne un nombre réel </a:t>
                </a:r>
                <a14:m>
                  <m:oMath xmlns:m="http://schemas.openxmlformats.org/officeDocument/2006/math">
                    <m:r>
                      <a:rPr lang="fr-FR" b="1" i="1" smtClean="0">
                        <a:solidFill>
                          <a:srgbClr val="00B0F0"/>
                        </a:solidFill>
                        <a:latin typeface="Cambria Math" panose="02040503050406030204" pitchFamily="18" charset="0"/>
                        <a:cs typeface="Arial" panose="020B0604020202020204" pitchFamily="34" charset="0"/>
                      </a:rPr>
                      <m:t>𝒙</m:t>
                    </m:r>
                  </m:oMath>
                </a14:m>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avec</a:t>
                </a:r>
                <a:r>
                  <a:rPr lang="it-IT" dirty="0">
                    <a:latin typeface="Arial" panose="020B0604020202020204" pitchFamily="34" charset="0"/>
                    <a:cs typeface="Arial" panose="020B0604020202020204" pitchFamily="34" charset="0"/>
                  </a:rPr>
                  <a:t> son triple et son carré. </a:t>
                </a:r>
                <a:br>
                  <a:rPr lang="it-IT" dirty="0">
                    <a:latin typeface="Arial" panose="020B0604020202020204" pitchFamily="34" charset="0"/>
                    <a:cs typeface="Arial" panose="020B0604020202020204" pitchFamily="34" charset="0"/>
                  </a:rPr>
                </a:br>
                <a:r>
                  <a:rPr lang="it-IT" dirty="0">
                    <a:latin typeface="Arial" panose="020B0604020202020204" pitchFamily="34" charset="0"/>
                    <a:cs typeface="Arial" panose="020B0604020202020204" pitchFamily="34" charset="0"/>
                  </a:rPr>
                  <a:t>Le </a:t>
                </a:r>
                <a:r>
                  <a:rPr lang="it-IT" dirty="0" err="1">
                    <a:latin typeface="Arial" panose="020B0604020202020204" pitchFamily="34" charset="0"/>
                    <a:cs typeface="Arial" panose="020B0604020202020204" pitchFamily="34" charset="0"/>
                  </a:rPr>
                  <a:t>résultat</a:t>
                </a:r>
                <a:r>
                  <a:rPr lang="it-IT" dirty="0">
                    <a:latin typeface="Arial" panose="020B0604020202020204" pitchFamily="34" charset="0"/>
                    <a:cs typeface="Arial" panose="020B0604020202020204" pitchFamily="34" charset="0"/>
                  </a:rPr>
                  <a:t> est </a:t>
                </a:r>
                <a:r>
                  <a:rPr lang="it-IT" dirty="0" err="1">
                    <a:latin typeface="Arial" panose="020B0604020202020204" pitchFamily="34" charset="0"/>
                    <a:cs typeface="Arial" panose="020B0604020202020204" pitchFamily="34" charset="0"/>
                  </a:rPr>
                  <a:t>égal</a:t>
                </a:r>
                <a:r>
                  <a:rPr lang="it-IT" dirty="0">
                    <a:latin typeface="Arial" panose="020B0604020202020204" pitchFamily="34" charset="0"/>
                    <a:cs typeface="Arial" panose="020B0604020202020204" pitchFamily="34" charset="0"/>
                  </a:rPr>
                  <a:t> à : </a:t>
                </a:r>
              </a:p>
            </p:txBody>
          </p:sp>
        </mc:Choice>
        <mc:Fallback>
          <p:sp>
            <p:nvSpPr>
              <p:cNvPr id="5" name="ZoneTexte 4">
                <a:extLst>
                  <a:ext uri="{FF2B5EF4-FFF2-40B4-BE49-F238E27FC236}">
                    <a16:creationId xmlns:a16="http://schemas.microsoft.com/office/drawing/2014/main" id="{454B17FC-B55B-03AC-0765-7D64F07D86A3}"/>
                  </a:ext>
                </a:extLst>
              </p:cNvPr>
              <p:cNvSpPr txBox="1">
                <a:spLocks noRot="1" noChangeAspect="1" noMove="1" noResize="1" noEditPoints="1" noAdjustHandles="1" noChangeArrowheads="1" noChangeShapeType="1" noTextEdit="1"/>
              </p:cNvSpPr>
              <p:nvPr/>
            </p:nvSpPr>
            <p:spPr>
              <a:xfrm>
                <a:off x="2865579" y="1950640"/>
                <a:ext cx="6457793" cy="646331"/>
              </a:xfrm>
              <a:prstGeom prst="rect">
                <a:avLst/>
              </a:prstGeom>
              <a:blipFill>
                <a:blip r:embed="rId6"/>
                <a:stretch>
                  <a:fillRect l="-755" t="-5660" b="-14151"/>
                </a:stretch>
              </a:blipFill>
            </p:spPr>
            <p:txBody>
              <a:bodyPr/>
              <a:lstStyle/>
              <a:p>
                <a:r>
                  <a:rPr lang="it-IT">
                    <a:noFill/>
                  </a:rPr>
                  <a:t> </a:t>
                </a:r>
              </a:p>
            </p:txBody>
          </p:sp>
        </mc:Fallback>
      </mc:AlternateContent>
      <p:sp>
        <p:nvSpPr>
          <p:cNvPr id="2" name="ZoneTexte 1">
            <a:extLst>
              <a:ext uri="{FF2B5EF4-FFF2-40B4-BE49-F238E27FC236}">
                <a16:creationId xmlns:a16="http://schemas.microsoft.com/office/drawing/2014/main" id="{3487022E-A816-D5EF-27AE-C2B0DEB2160B}"/>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ZoneTexte 2">
                <a:extLst>
                  <a:ext uri="{FF2B5EF4-FFF2-40B4-BE49-F238E27FC236}">
                    <a16:creationId xmlns:a16="http://schemas.microsoft.com/office/drawing/2014/main" id="{A1DE899C-6D43-F8D5-D12E-0F45CAAE688C}"/>
                  </a:ext>
                </a:extLst>
              </p:cNvPr>
              <p:cNvSpPr txBox="1"/>
              <p:nvPr/>
            </p:nvSpPr>
            <p:spPr>
              <a:xfrm>
                <a:off x="7133303" y="1292942"/>
                <a:ext cx="309957"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fr-FR" b="0" i="1" smtClean="0">
                          <a:solidFill>
                            <a:srgbClr val="00B0F0"/>
                          </a:solidFill>
                          <a:latin typeface="Cambria Math" panose="02040503050406030204" pitchFamily="18" charset="0"/>
                        </a:rPr>
                        <m:t>3</m:t>
                      </m:r>
                      <m:r>
                        <a:rPr lang="fr-FR" b="0" i="1" smtClean="0">
                          <a:solidFill>
                            <a:srgbClr val="00B0F0"/>
                          </a:solidFill>
                          <a:latin typeface="Cambria Math" panose="02040503050406030204" pitchFamily="18" charset="0"/>
                        </a:rPr>
                        <m:t>𝑥</m:t>
                      </m:r>
                    </m:oMath>
                  </m:oMathPara>
                </a14:m>
                <a:endParaRPr lang="it-IT" dirty="0">
                  <a:solidFill>
                    <a:srgbClr val="00B0F0"/>
                  </a:solidFill>
                </a:endParaRPr>
              </a:p>
            </p:txBody>
          </p:sp>
        </mc:Choice>
        <mc:Fallback>
          <p:sp>
            <p:nvSpPr>
              <p:cNvPr id="3" name="ZoneTexte 2">
                <a:extLst>
                  <a:ext uri="{FF2B5EF4-FFF2-40B4-BE49-F238E27FC236}">
                    <a16:creationId xmlns:a16="http://schemas.microsoft.com/office/drawing/2014/main" id="{A1DE899C-6D43-F8D5-D12E-0F45CAAE688C}"/>
                  </a:ext>
                </a:extLst>
              </p:cNvPr>
              <p:cNvSpPr txBox="1">
                <a:spLocks noRot="1" noChangeAspect="1" noMove="1" noResize="1" noEditPoints="1" noAdjustHandles="1" noChangeArrowheads="1" noChangeShapeType="1" noTextEdit="1"/>
              </p:cNvSpPr>
              <p:nvPr/>
            </p:nvSpPr>
            <p:spPr>
              <a:xfrm>
                <a:off x="7133303" y="1292942"/>
                <a:ext cx="309957" cy="276999"/>
              </a:xfrm>
              <a:prstGeom prst="rect">
                <a:avLst/>
              </a:prstGeom>
              <a:blipFill>
                <a:blip r:embed="rId7"/>
                <a:stretch>
                  <a:fillRect l="-17647" r="-15686" b="-6522"/>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6" name="ZoneTexte 5">
                <a:extLst>
                  <a:ext uri="{FF2B5EF4-FFF2-40B4-BE49-F238E27FC236}">
                    <a16:creationId xmlns:a16="http://schemas.microsoft.com/office/drawing/2014/main" id="{5CFAE307-6857-A9C1-1DD7-5B5DC7D2B8A6}"/>
                  </a:ext>
                </a:extLst>
              </p:cNvPr>
              <p:cNvSpPr txBox="1"/>
              <p:nvPr/>
            </p:nvSpPr>
            <p:spPr>
              <a:xfrm>
                <a:off x="8711516" y="1290484"/>
                <a:ext cx="294696"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fr-FR" b="0" i="1" smtClean="0">
                              <a:solidFill>
                                <a:srgbClr val="00B0F0"/>
                              </a:solidFill>
                              <a:latin typeface="Cambria Math" panose="02040503050406030204" pitchFamily="18" charset="0"/>
                            </a:rPr>
                          </m:ctrlPr>
                        </m:sSupPr>
                        <m:e>
                          <m:r>
                            <a:rPr lang="fr-FR" b="0" i="1" smtClean="0">
                              <a:solidFill>
                                <a:srgbClr val="00B0F0"/>
                              </a:solidFill>
                              <a:latin typeface="Cambria Math" panose="02040503050406030204" pitchFamily="18" charset="0"/>
                            </a:rPr>
                            <m:t>𝑥</m:t>
                          </m:r>
                        </m:e>
                        <m:sup>
                          <m:r>
                            <a:rPr lang="fr-FR" b="0" i="1" smtClean="0">
                              <a:solidFill>
                                <a:srgbClr val="00B0F0"/>
                              </a:solidFill>
                              <a:latin typeface="Cambria Math" panose="02040503050406030204" pitchFamily="18" charset="0"/>
                            </a:rPr>
                            <m:t>2</m:t>
                          </m:r>
                        </m:sup>
                      </m:sSup>
                    </m:oMath>
                  </m:oMathPara>
                </a14:m>
                <a:endParaRPr lang="it-IT" dirty="0">
                  <a:solidFill>
                    <a:srgbClr val="00B0F0"/>
                  </a:solidFill>
                </a:endParaRPr>
              </a:p>
            </p:txBody>
          </p:sp>
        </mc:Choice>
        <mc:Fallback>
          <p:sp>
            <p:nvSpPr>
              <p:cNvPr id="6" name="ZoneTexte 5">
                <a:extLst>
                  <a:ext uri="{FF2B5EF4-FFF2-40B4-BE49-F238E27FC236}">
                    <a16:creationId xmlns:a16="http://schemas.microsoft.com/office/drawing/2014/main" id="{5CFAE307-6857-A9C1-1DD7-5B5DC7D2B8A6}"/>
                  </a:ext>
                </a:extLst>
              </p:cNvPr>
              <p:cNvSpPr txBox="1">
                <a:spLocks noRot="1" noChangeAspect="1" noMove="1" noResize="1" noEditPoints="1" noAdjustHandles="1" noChangeArrowheads="1" noChangeShapeType="1" noTextEdit="1"/>
              </p:cNvSpPr>
              <p:nvPr/>
            </p:nvSpPr>
            <p:spPr>
              <a:xfrm>
                <a:off x="8711516" y="1290484"/>
                <a:ext cx="294696" cy="276999"/>
              </a:xfrm>
              <a:prstGeom prst="rect">
                <a:avLst/>
              </a:prstGeom>
              <a:blipFill>
                <a:blip r:embed="rId8"/>
                <a:stretch>
                  <a:fillRect l="-12500" r="-6250" b="-2222"/>
                </a:stretch>
              </a:blipFill>
            </p:spPr>
            <p:txBody>
              <a:bodyPr/>
              <a:lstStyle/>
              <a:p>
                <a:r>
                  <a:rPr lang="it-IT">
                    <a:noFill/>
                  </a:rPr>
                  <a:t> </a:t>
                </a:r>
              </a:p>
            </p:txBody>
          </p:sp>
        </mc:Fallback>
      </mc:AlternateContent>
      <p:cxnSp>
        <p:nvCxnSpPr>
          <p:cNvPr id="8" name="Connecteur droit avec flèche 7">
            <a:extLst>
              <a:ext uri="{FF2B5EF4-FFF2-40B4-BE49-F238E27FC236}">
                <a16:creationId xmlns:a16="http://schemas.microsoft.com/office/drawing/2014/main" id="{0227F730-DD8C-BB72-2813-998035E58F53}"/>
              </a:ext>
            </a:extLst>
          </p:cNvPr>
          <p:cNvCxnSpPr>
            <a:endCxn id="3" idx="2"/>
          </p:cNvCxnSpPr>
          <p:nvPr/>
        </p:nvCxnSpPr>
        <p:spPr>
          <a:xfrm flipV="1">
            <a:off x="7288281" y="1569941"/>
            <a:ext cx="1" cy="380699"/>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Connecteur droit avec flèche 9">
            <a:extLst>
              <a:ext uri="{FF2B5EF4-FFF2-40B4-BE49-F238E27FC236}">
                <a16:creationId xmlns:a16="http://schemas.microsoft.com/office/drawing/2014/main" id="{94612FA2-5575-EA23-C90F-42CB7B7BD480}"/>
              </a:ext>
            </a:extLst>
          </p:cNvPr>
          <p:cNvCxnSpPr>
            <a:endCxn id="6" idx="1"/>
          </p:cNvCxnSpPr>
          <p:nvPr/>
        </p:nvCxnSpPr>
        <p:spPr>
          <a:xfrm flipV="1">
            <a:off x="8495071" y="1567483"/>
            <a:ext cx="216445" cy="383157"/>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1" name="ZoneTexte 10">
                <a:extLst>
                  <a:ext uri="{FF2B5EF4-FFF2-40B4-BE49-F238E27FC236}">
                    <a16:creationId xmlns:a16="http://schemas.microsoft.com/office/drawing/2014/main" id="{A13476CB-C018-0BD4-A828-7F1C25E9C138}"/>
                  </a:ext>
                </a:extLst>
              </p:cNvPr>
              <p:cNvSpPr txBox="1"/>
              <p:nvPr/>
            </p:nvSpPr>
            <p:spPr>
              <a:xfrm>
                <a:off x="4559599" y="3059668"/>
                <a:ext cx="3069751"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fr-FR" sz="2400" b="0" i="1" smtClean="0">
                          <a:solidFill>
                            <a:srgbClr val="00B0F0"/>
                          </a:solidFill>
                          <a:latin typeface="Cambria Math" panose="02040503050406030204" pitchFamily="18" charset="0"/>
                        </a:rPr>
                        <m:t>𝑥</m:t>
                      </m:r>
                      <m:r>
                        <a:rPr lang="fr-FR" sz="2400" b="0" i="1" smtClean="0">
                          <a:solidFill>
                            <a:srgbClr val="00B0F0"/>
                          </a:solidFill>
                          <a:latin typeface="Cambria Math" panose="02040503050406030204" pitchFamily="18" charset="0"/>
                        </a:rPr>
                        <m:t>+3</m:t>
                      </m:r>
                      <m:r>
                        <a:rPr lang="fr-FR" sz="2400" b="0" i="1" smtClean="0">
                          <a:solidFill>
                            <a:srgbClr val="00B0F0"/>
                          </a:solidFill>
                          <a:latin typeface="Cambria Math" panose="02040503050406030204" pitchFamily="18" charset="0"/>
                        </a:rPr>
                        <m:t>𝑥</m:t>
                      </m:r>
                      <m:r>
                        <a:rPr lang="fr-FR" sz="2400" b="0" i="1" smtClean="0">
                          <a:solidFill>
                            <a:srgbClr val="00B0F0"/>
                          </a:solidFill>
                          <a:latin typeface="Cambria Math" panose="02040503050406030204" pitchFamily="18" charset="0"/>
                        </a:rPr>
                        <m:t>+</m:t>
                      </m:r>
                      <m:sSup>
                        <m:sSupPr>
                          <m:ctrlPr>
                            <a:rPr lang="fr-FR" sz="2400" b="0" i="1" smtClean="0">
                              <a:solidFill>
                                <a:srgbClr val="00B0F0"/>
                              </a:solidFill>
                              <a:latin typeface="Cambria Math" panose="02040503050406030204" pitchFamily="18" charset="0"/>
                            </a:rPr>
                          </m:ctrlPr>
                        </m:sSupPr>
                        <m:e>
                          <m:r>
                            <a:rPr lang="fr-FR" sz="2400" b="0" i="1" smtClean="0">
                              <a:solidFill>
                                <a:srgbClr val="00B0F0"/>
                              </a:solidFill>
                              <a:latin typeface="Cambria Math" panose="02040503050406030204" pitchFamily="18" charset="0"/>
                            </a:rPr>
                            <m:t>𝑥</m:t>
                          </m:r>
                        </m:e>
                        <m:sup>
                          <m:r>
                            <a:rPr lang="fr-FR" sz="2400" b="0" i="1" smtClean="0">
                              <a:solidFill>
                                <a:srgbClr val="00B0F0"/>
                              </a:solidFill>
                              <a:latin typeface="Cambria Math" panose="02040503050406030204" pitchFamily="18" charset="0"/>
                            </a:rPr>
                            <m:t>2</m:t>
                          </m:r>
                        </m:sup>
                      </m:sSup>
                      <m:r>
                        <a:rPr lang="fr-FR" sz="2400" b="0" i="1" smtClean="0">
                          <a:solidFill>
                            <a:srgbClr val="00B0F0"/>
                          </a:solidFill>
                          <a:latin typeface="Cambria Math" panose="02040503050406030204" pitchFamily="18" charset="0"/>
                        </a:rPr>
                        <m:t>=4</m:t>
                      </m:r>
                      <m:r>
                        <a:rPr lang="fr-FR" sz="2400" b="0" i="1" smtClean="0">
                          <a:solidFill>
                            <a:srgbClr val="00B0F0"/>
                          </a:solidFill>
                          <a:latin typeface="Cambria Math" panose="02040503050406030204" pitchFamily="18" charset="0"/>
                        </a:rPr>
                        <m:t>𝑥</m:t>
                      </m:r>
                      <m:r>
                        <a:rPr lang="fr-FR" sz="2400" b="0" i="1" smtClean="0">
                          <a:solidFill>
                            <a:srgbClr val="00B0F0"/>
                          </a:solidFill>
                          <a:latin typeface="Cambria Math" panose="02040503050406030204" pitchFamily="18" charset="0"/>
                        </a:rPr>
                        <m:t>+</m:t>
                      </m:r>
                      <m:sSup>
                        <m:sSupPr>
                          <m:ctrlPr>
                            <a:rPr lang="fr-FR" sz="2400" b="0" i="1" smtClean="0">
                              <a:solidFill>
                                <a:srgbClr val="00B0F0"/>
                              </a:solidFill>
                              <a:latin typeface="Cambria Math" panose="02040503050406030204" pitchFamily="18" charset="0"/>
                            </a:rPr>
                          </m:ctrlPr>
                        </m:sSupPr>
                        <m:e>
                          <m:r>
                            <a:rPr lang="fr-FR" sz="2400" b="0" i="1" smtClean="0">
                              <a:solidFill>
                                <a:srgbClr val="00B0F0"/>
                              </a:solidFill>
                              <a:latin typeface="Cambria Math" panose="02040503050406030204" pitchFamily="18" charset="0"/>
                            </a:rPr>
                            <m:t>𝑥</m:t>
                          </m:r>
                        </m:e>
                        <m:sup>
                          <m:r>
                            <a:rPr lang="fr-FR" sz="2400" b="0" i="1" smtClean="0">
                              <a:solidFill>
                                <a:srgbClr val="00B0F0"/>
                              </a:solidFill>
                              <a:latin typeface="Cambria Math" panose="02040503050406030204" pitchFamily="18" charset="0"/>
                            </a:rPr>
                            <m:t>2</m:t>
                          </m:r>
                        </m:sup>
                      </m:sSup>
                    </m:oMath>
                  </m:oMathPara>
                </a14:m>
                <a:endParaRPr lang="it-IT" sz="2400" dirty="0">
                  <a:solidFill>
                    <a:srgbClr val="00B0F0"/>
                  </a:solidFill>
                </a:endParaRPr>
              </a:p>
            </p:txBody>
          </p:sp>
        </mc:Choice>
        <mc:Fallback>
          <p:sp>
            <p:nvSpPr>
              <p:cNvPr id="11" name="ZoneTexte 10">
                <a:extLst>
                  <a:ext uri="{FF2B5EF4-FFF2-40B4-BE49-F238E27FC236}">
                    <a16:creationId xmlns:a16="http://schemas.microsoft.com/office/drawing/2014/main" id="{A13476CB-C018-0BD4-A828-7F1C25E9C138}"/>
                  </a:ext>
                </a:extLst>
              </p:cNvPr>
              <p:cNvSpPr txBox="1">
                <a:spLocks noRot="1" noChangeAspect="1" noMove="1" noResize="1" noEditPoints="1" noAdjustHandles="1" noChangeArrowheads="1" noChangeShapeType="1" noTextEdit="1"/>
              </p:cNvSpPr>
              <p:nvPr/>
            </p:nvSpPr>
            <p:spPr>
              <a:xfrm>
                <a:off x="4559599" y="3059668"/>
                <a:ext cx="3069751" cy="369332"/>
              </a:xfrm>
              <a:prstGeom prst="rect">
                <a:avLst/>
              </a:prstGeom>
              <a:blipFill>
                <a:blip r:embed="rId9"/>
                <a:stretch>
                  <a:fillRect l="-992" r="-397" b="-4918"/>
                </a:stretch>
              </a:blipFill>
            </p:spPr>
            <p:txBody>
              <a:bodyPr/>
              <a:lstStyle/>
              <a:p>
                <a:r>
                  <a:rPr lang="it-IT">
                    <a:noFill/>
                  </a:rPr>
                  <a:t> </a:t>
                </a:r>
              </a:p>
            </p:txBody>
          </p:sp>
        </mc:Fallback>
      </mc:AlternateContent>
      <p:sp>
        <p:nvSpPr>
          <p:cNvPr id="12" name="Ellipse 11">
            <a:extLst>
              <a:ext uri="{FF2B5EF4-FFF2-40B4-BE49-F238E27FC236}">
                <a16:creationId xmlns:a16="http://schemas.microsoft.com/office/drawing/2014/main" id="{A6D0A550-25F1-857F-4BDA-9FEB9DD2EAD3}"/>
              </a:ext>
            </a:extLst>
          </p:cNvPr>
          <p:cNvSpPr/>
          <p:nvPr/>
        </p:nvSpPr>
        <p:spPr>
          <a:xfrm>
            <a:off x="8495071" y="4345858"/>
            <a:ext cx="1356852" cy="731725"/>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0745844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C228D-E6B0-0708-F289-E08D43D26E20}"/>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00035EBC-3D41-3D47-57DD-5737B922313C}"/>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n°2</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A4146CD4-0AA7-B02C-E6A2-CA015788CC36}"/>
                  </a:ext>
                </a:extLst>
              </p:cNvPr>
              <p:cNvGraphicFramePr>
                <a:graphicFrameLocks noGrp="1"/>
              </p:cNvGraphicFramePr>
              <p:nvPr/>
            </p:nvGraphicFramePr>
            <p:xfrm>
              <a:off x="2030474" y="4224320"/>
              <a:ext cx="8128000" cy="1332913"/>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233176">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967153">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−3</m:t>
                                </m:r>
                                <m:r>
                                  <a:rPr lang="fr-FR" b="0" i="1" dirty="0" smtClean="0">
                                    <a:latin typeface="Cambria Math" panose="02040503050406030204" pitchFamily="18" charset="0"/>
                                  </a:rPr>
                                  <m:t>𝑥</m:t>
                                </m:r>
                                <m:r>
                                  <a:rPr lang="fr-FR" b="0" i="1" dirty="0" smtClean="0">
                                    <a:latin typeface="Cambria Math" panose="02040503050406030204" pitchFamily="18" charset="0"/>
                                  </a:rPr>
                                  <m:t>+6</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+2</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−2</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−4</m:t>
                                </m:r>
                                <m:r>
                                  <a:rPr lang="fr-FR" b="0" i="1" dirty="0" smtClean="0">
                                    <a:latin typeface="Cambria Math" panose="02040503050406030204" pitchFamily="18" charset="0"/>
                                  </a:rPr>
                                  <m:t>𝑥</m:t>
                                </m:r>
                                <m:r>
                                  <a:rPr lang="fr-FR" b="0" i="1" dirty="0" smtClean="0">
                                    <a:latin typeface="Cambria Math" panose="02040503050406030204" pitchFamily="18" charset="0"/>
                                  </a:rPr>
                                  <m:t>+2</m:t>
                                </m:r>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20123744-5FAA-6EF4-C4BE-F27E889F26A6}"/>
                  </a:ext>
                </a:extLst>
              </p:cNvPr>
              <p:cNvGraphicFramePr>
                <a:graphicFrameLocks noGrp="1"/>
              </p:cNvGraphicFramePr>
              <p:nvPr>
                <p:extLst>
                  <p:ext uri="{D42A27DB-BD31-4B8C-83A1-F6EECF244321}">
                    <p14:modId xmlns:p14="http://schemas.microsoft.com/office/powerpoint/2010/main" val="4040889016"/>
                  </p:ext>
                </p:extLst>
              </p:nvPr>
            </p:nvGraphicFramePr>
            <p:xfrm>
              <a:off x="2030474" y="4224320"/>
              <a:ext cx="8128000" cy="1332913"/>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967153">
                    <a:tc>
                      <a:txBody>
                        <a:bodyPr/>
                        <a:lstStyle/>
                        <a:p>
                          <a:endParaRPr lang="it-IT"/>
                        </a:p>
                      </a:txBody>
                      <a:tcPr anchor="ctr">
                        <a:blipFill>
                          <a:blip r:embed="rId3"/>
                          <a:stretch>
                            <a:fillRect l="-299" t="-40625" r="-300599" b="-1250"/>
                          </a:stretch>
                        </a:blipFill>
                      </a:tcPr>
                    </a:tc>
                    <a:tc>
                      <a:txBody>
                        <a:bodyPr/>
                        <a:lstStyle/>
                        <a:p>
                          <a:endParaRPr lang="it-IT"/>
                        </a:p>
                      </a:txBody>
                      <a:tcPr anchor="ctr">
                        <a:blipFill>
                          <a:blip r:embed="rId3"/>
                          <a:stretch>
                            <a:fillRect l="-100601" t="-40625" r="-201502" b="-1250"/>
                          </a:stretch>
                        </a:blipFill>
                      </a:tcPr>
                    </a:tc>
                    <a:tc>
                      <a:txBody>
                        <a:bodyPr/>
                        <a:lstStyle/>
                        <a:p>
                          <a:endParaRPr lang="it-IT"/>
                        </a:p>
                      </a:txBody>
                      <a:tcPr anchor="ctr">
                        <a:blipFill>
                          <a:blip r:embed="rId3"/>
                          <a:stretch>
                            <a:fillRect l="-200000" t="-40625" r="-100898" b="-1250"/>
                          </a:stretch>
                        </a:blipFill>
                      </a:tcPr>
                    </a:tc>
                    <a:tc>
                      <a:txBody>
                        <a:bodyPr/>
                        <a:lstStyle/>
                        <a:p>
                          <a:endParaRPr lang="it-IT"/>
                        </a:p>
                      </a:txBody>
                      <a:tcPr anchor="ctr">
                        <a:blipFill>
                          <a:blip r:embed="rId3"/>
                          <a:stretch>
                            <a:fillRect l="-300901" t="-40625" r="-1201" b="-1250"/>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4" tgtFrame="&quot;_blank&quot;"/>
            <a:extLst>
              <a:ext uri="{FF2B5EF4-FFF2-40B4-BE49-F238E27FC236}">
                <a16:creationId xmlns:a16="http://schemas.microsoft.com/office/drawing/2014/main" id="{4261B5B9-EB12-7FE0-0A1C-104C9D1A756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3" name="ZoneTexte 2">
            <a:extLst>
              <a:ext uri="{FF2B5EF4-FFF2-40B4-BE49-F238E27FC236}">
                <a16:creationId xmlns:a16="http://schemas.microsoft.com/office/drawing/2014/main" id="{FA80CA20-E8A2-22E2-C8A1-D07E19ABF862}"/>
              </a:ext>
            </a:extLst>
          </p:cNvPr>
          <p:cNvSpPr txBox="1"/>
          <p:nvPr/>
        </p:nvSpPr>
        <p:spPr>
          <a:xfrm>
            <a:off x="8804902" y="91703"/>
            <a:ext cx="3275256"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Question inspirée des sujets 0</a:t>
            </a:r>
            <a:endParaRPr lang="it-IT"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33D5C241-078C-5904-5565-4BBE9732D163}"/>
              </a:ext>
            </a:extLst>
          </p:cNvPr>
          <p:cNvSpPr txBox="1"/>
          <p:nvPr/>
        </p:nvSpPr>
        <p:spPr>
          <a:xfrm>
            <a:off x="2379356" y="1119034"/>
            <a:ext cx="7430239" cy="923330"/>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On considère le tableau de signes d’une expression du premier degré. </a:t>
            </a:r>
          </a:p>
          <a:p>
            <a:r>
              <a:rPr lang="fr-FR" dirty="0">
                <a:latin typeface="Arial" panose="020B0604020202020204" pitchFamily="34" charset="0"/>
                <a:cs typeface="Arial" panose="020B0604020202020204" pitchFamily="34" charset="0"/>
              </a:rPr>
              <a:t>Parmi les quatre expressions proposées, </a:t>
            </a:r>
          </a:p>
          <a:p>
            <a:r>
              <a:rPr lang="fr-FR" dirty="0">
                <a:latin typeface="Arial" panose="020B0604020202020204" pitchFamily="34" charset="0"/>
                <a:cs typeface="Arial" panose="020B0604020202020204" pitchFamily="34" charset="0"/>
              </a:rPr>
              <a:t>Retrouver celle qui correspond au tableau de signes. </a:t>
            </a:r>
            <a:endParaRPr lang="it-IT"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124C4C95-832B-0684-39BE-417DEB46F026}"/>
              </a:ext>
            </a:extLst>
          </p:cNvPr>
          <p:cNvPicPr>
            <a:picLocks noChangeAspect="1"/>
          </p:cNvPicPr>
          <p:nvPr/>
        </p:nvPicPr>
        <p:blipFill>
          <a:blip r:embed="rId6"/>
          <a:stretch>
            <a:fillRect/>
          </a:stretch>
        </p:blipFill>
        <p:spPr>
          <a:xfrm>
            <a:off x="4079937" y="2580657"/>
            <a:ext cx="4029075" cy="685800"/>
          </a:xfrm>
          <a:prstGeom prst="rect">
            <a:avLst/>
          </a:prstGeom>
        </p:spPr>
      </p:pic>
      <p:sp>
        <p:nvSpPr>
          <p:cNvPr id="8" name="Rectangle 7">
            <a:extLst>
              <a:ext uri="{FF2B5EF4-FFF2-40B4-BE49-F238E27FC236}">
                <a16:creationId xmlns:a16="http://schemas.microsoft.com/office/drawing/2014/main" id="{6D42F719-BFF6-8350-4D5A-1817F93FEB68}"/>
              </a:ext>
            </a:extLst>
          </p:cNvPr>
          <p:cNvSpPr/>
          <p:nvPr/>
        </p:nvSpPr>
        <p:spPr>
          <a:xfrm>
            <a:off x="2851686" y="2941369"/>
            <a:ext cx="2061274" cy="6679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ZoneTexte 8">
            <a:extLst>
              <a:ext uri="{FF2B5EF4-FFF2-40B4-BE49-F238E27FC236}">
                <a16:creationId xmlns:a16="http://schemas.microsoft.com/office/drawing/2014/main" id="{B3BC3A2F-5301-FC4B-658E-9119A3E16EB1}"/>
              </a:ext>
            </a:extLst>
          </p:cNvPr>
          <p:cNvSpPr txBox="1"/>
          <p:nvPr/>
        </p:nvSpPr>
        <p:spPr>
          <a:xfrm>
            <a:off x="2629631" y="2883909"/>
            <a:ext cx="2339102"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signe de l’expression</a:t>
            </a:r>
            <a:endParaRPr lang="it-IT" dirty="0">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D5E88B2A-6C9B-9E5B-60E0-14A8AA2EEAAC}"/>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CADEA1C5-4CE6-5285-BACE-86E7244E5C4A}"/>
              </a:ext>
            </a:extLst>
          </p:cNvPr>
          <p:cNvSpPr txBox="1"/>
          <p:nvPr/>
        </p:nvSpPr>
        <p:spPr>
          <a:xfrm>
            <a:off x="1208388" y="5710532"/>
            <a:ext cx="10452670" cy="923330"/>
          </a:xfrm>
          <a:prstGeom prst="rect">
            <a:avLst/>
          </a:prstGeom>
          <a:noFill/>
        </p:spPr>
        <p:txBody>
          <a:bodyPr wrap="none" rtlCol="0">
            <a:spAutoFit/>
          </a:bodyPr>
          <a:lstStyle/>
          <a:p>
            <a:r>
              <a:rPr lang="fr-FR" dirty="0">
                <a:solidFill>
                  <a:srgbClr val="00B0F0"/>
                </a:solidFill>
                <a:latin typeface="Arial" panose="020B0604020202020204" pitchFamily="34" charset="0"/>
                <a:cs typeface="Arial" panose="020B0604020202020204" pitchFamily="34" charset="0"/>
              </a:rPr>
              <a:t>Le signe commence par un + et finit par un – donc c’est une droite décroissante : </a:t>
            </a:r>
          </a:p>
          <a:p>
            <a:r>
              <a:rPr lang="fr-FR" dirty="0">
                <a:solidFill>
                  <a:srgbClr val="00B0F0"/>
                </a:solidFill>
                <a:latin typeface="Arial" panose="020B0604020202020204" pitchFamily="34" charset="0"/>
                <a:cs typeface="Arial" panose="020B0604020202020204" pitchFamily="34" charset="0"/>
              </a:rPr>
              <a:t>Le coefficient directeur est donc négatif. Donc A ou D. La racine est 2, donc l’image de 2 doit faire 0. </a:t>
            </a:r>
          </a:p>
          <a:p>
            <a:r>
              <a:rPr lang="fr-FR" dirty="0">
                <a:solidFill>
                  <a:srgbClr val="00B0F0"/>
                </a:solidFill>
                <a:latin typeface="Arial" panose="020B0604020202020204" pitchFamily="34" charset="0"/>
                <a:cs typeface="Arial" panose="020B0604020202020204" pitchFamily="34" charset="0"/>
              </a:rPr>
              <a:t>Conclusion : la réponse attendue est A. </a:t>
            </a:r>
            <a:endParaRPr lang="it-IT" dirty="0">
              <a:solidFill>
                <a:srgbClr val="00B0F0"/>
              </a:solidFill>
              <a:latin typeface="Arial" panose="020B0604020202020204" pitchFamily="34" charset="0"/>
              <a:cs typeface="Arial" panose="020B0604020202020204" pitchFamily="34" charset="0"/>
            </a:endParaRPr>
          </a:p>
        </p:txBody>
      </p:sp>
      <p:sp>
        <p:nvSpPr>
          <p:cNvPr id="6" name="Ellipse 5">
            <a:extLst>
              <a:ext uri="{FF2B5EF4-FFF2-40B4-BE49-F238E27FC236}">
                <a16:creationId xmlns:a16="http://schemas.microsoft.com/office/drawing/2014/main" id="{23FACECD-E237-3F6A-4E4B-294F52FC35EA}"/>
              </a:ext>
            </a:extLst>
          </p:cNvPr>
          <p:cNvSpPr/>
          <p:nvPr/>
        </p:nvSpPr>
        <p:spPr>
          <a:xfrm>
            <a:off x="2202426" y="4001729"/>
            <a:ext cx="1740309" cy="1414417"/>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4651869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74541-74BB-B344-36BA-D27D69E4686E}"/>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9DE66708-5711-F85E-511B-1F0A013E8EC7}"/>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n°3</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5908B929-564A-A66D-6443-D83E081B5A70}"/>
                  </a:ext>
                </a:extLst>
              </p:cNvPr>
              <p:cNvSpPr txBox="1"/>
              <p:nvPr/>
            </p:nvSpPr>
            <p:spPr>
              <a:xfrm>
                <a:off x="3812616" y="1455891"/>
                <a:ext cx="4563717" cy="1015663"/>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On considère la relation </a:t>
                </a:r>
                <a14:m>
                  <m:oMath xmlns:m="http://schemas.openxmlformats.org/officeDocument/2006/math">
                    <m:r>
                      <a:rPr lang="fr-FR" sz="2000" b="0" i="1" smtClean="0">
                        <a:latin typeface="Cambria Math" panose="02040503050406030204" pitchFamily="18" charset="0"/>
                        <a:cs typeface="Arial" panose="020B0604020202020204" pitchFamily="34" charset="0"/>
                      </a:rPr>
                      <m:t>𝐶</m:t>
                    </m:r>
                    <m:r>
                      <a:rPr lang="fr-FR" sz="2000" b="0" i="1" smtClean="0">
                        <a:latin typeface="Cambria Math" panose="02040503050406030204" pitchFamily="18" charset="0"/>
                        <a:cs typeface="Arial" panose="020B0604020202020204" pitchFamily="34" charset="0"/>
                      </a:rPr>
                      <m:t>=</m:t>
                    </m:r>
                    <m:sSup>
                      <m:sSupPr>
                        <m:ctrlPr>
                          <a:rPr lang="fr-FR" sz="2000" b="0" i="1" smtClean="0">
                            <a:latin typeface="Cambria Math" panose="02040503050406030204" pitchFamily="18" charset="0"/>
                            <a:cs typeface="Arial" panose="020B0604020202020204" pitchFamily="34" charset="0"/>
                          </a:rPr>
                        </m:ctrlPr>
                      </m:sSupPr>
                      <m:e>
                        <m:d>
                          <m:dPr>
                            <m:ctrlPr>
                              <a:rPr lang="fr-FR" sz="2000" b="0" i="1" smtClean="0">
                                <a:latin typeface="Cambria Math" panose="02040503050406030204" pitchFamily="18" charset="0"/>
                                <a:cs typeface="Arial" panose="020B0604020202020204" pitchFamily="34" charset="0"/>
                              </a:rPr>
                            </m:ctrlPr>
                          </m:dPr>
                          <m:e>
                            <m:r>
                              <a:rPr lang="fr-FR" sz="2000" b="0" i="1" smtClean="0">
                                <a:latin typeface="Cambria Math" panose="02040503050406030204" pitchFamily="18" charset="0"/>
                                <a:cs typeface="Arial" panose="020B0604020202020204" pitchFamily="34" charset="0"/>
                              </a:rPr>
                              <m:t>1+</m:t>
                            </m:r>
                            <m:r>
                              <a:rPr lang="fr-FR" sz="2000" b="0" i="1" smtClean="0">
                                <a:latin typeface="Cambria Math" panose="02040503050406030204" pitchFamily="18" charset="0"/>
                                <a:cs typeface="Arial" panose="020B0604020202020204" pitchFamily="34" charset="0"/>
                              </a:rPr>
                              <m:t>𝑡</m:t>
                            </m:r>
                          </m:e>
                        </m:d>
                      </m:e>
                      <m:sup>
                        <m:r>
                          <a:rPr lang="fr-FR" sz="2000" b="0" i="1" smtClean="0">
                            <a:latin typeface="Cambria Math" panose="02040503050406030204" pitchFamily="18" charset="0"/>
                            <a:cs typeface="Arial" panose="020B0604020202020204" pitchFamily="34" charset="0"/>
                          </a:rPr>
                          <m:t>2</m:t>
                        </m:r>
                      </m:sup>
                    </m:sSup>
                  </m:oMath>
                </a14:m>
                <a:r>
                  <a:rPr lang="fr-FR" sz="2000" dirty="0">
                    <a:latin typeface="Arial" panose="020B0604020202020204" pitchFamily="34" charset="0"/>
                    <a:cs typeface="Arial" panose="020B0604020202020204" pitchFamily="34" charset="0"/>
                  </a:rPr>
                  <a:t>. </a:t>
                </a:r>
              </a:p>
              <a:p>
                <a:r>
                  <a:rPr lang="fr-FR" sz="2000" dirty="0">
                    <a:latin typeface="Arial" panose="020B0604020202020204" pitchFamily="34" charset="0"/>
                    <a:cs typeface="Arial" panose="020B0604020202020204" pitchFamily="34" charset="0"/>
                  </a:rPr>
                  <a:t>On cherche à isoler la variable </a:t>
                </a:r>
                <a14:m>
                  <m:oMath xmlns:m="http://schemas.openxmlformats.org/officeDocument/2006/math">
                    <m:r>
                      <a:rPr lang="fr-FR" sz="2000" b="0" i="1" smtClean="0">
                        <a:latin typeface="Cambria Math" panose="02040503050406030204" pitchFamily="18" charset="0"/>
                        <a:cs typeface="Arial" panose="020B0604020202020204" pitchFamily="34" charset="0"/>
                      </a:rPr>
                      <m:t>𝑡</m:t>
                    </m:r>
                  </m:oMath>
                </a14:m>
                <a:r>
                  <a:rPr lang="fr-FR" sz="2000" dirty="0">
                    <a:latin typeface="Arial" panose="020B0604020202020204" pitchFamily="34" charset="0"/>
                    <a:cs typeface="Arial" panose="020B0604020202020204" pitchFamily="34" charset="0"/>
                  </a:rPr>
                  <a:t>. </a:t>
                </a:r>
              </a:p>
              <a:p>
                <a:r>
                  <a:rPr lang="fr-FR" sz="2000" dirty="0">
                    <a:latin typeface="Arial" panose="020B0604020202020204" pitchFamily="34" charset="0"/>
                    <a:cs typeface="Arial" panose="020B0604020202020204" pitchFamily="34" charset="0"/>
                  </a:rPr>
                  <a:t>On a : </a:t>
                </a:r>
              </a:p>
            </p:txBody>
          </p:sp>
        </mc:Choice>
        <mc:Fallback xmlns="">
          <p:sp>
            <p:nvSpPr>
              <p:cNvPr id="15" name="ZoneTexte 14">
                <a:extLst>
                  <a:ext uri="{FF2B5EF4-FFF2-40B4-BE49-F238E27FC236}">
                    <a16:creationId xmlns:a16="http://schemas.microsoft.com/office/drawing/2014/main" id="{B201AE28-4BB8-6938-F3C1-2C22515C5194}"/>
                  </a:ext>
                </a:extLst>
              </p:cNvPr>
              <p:cNvSpPr txBox="1">
                <a:spLocks noRot="1" noChangeAspect="1" noMove="1" noResize="1" noEditPoints="1" noAdjustHandles="1" noChangeArrowheads="1" noChangeShapeType="1" noTextEdit="1"/>
              </p:cNvSpPr>
              <p:nvPr/>
            </p:nvSpPr>
            <p:spPr>
              <a:xfrm>
                <a:off x="3812616" y="1455891"/>
                <a:ext cx="4563717" cy="1015663"/>
              </a:xfrm>
              <a:prstGeom prst="rect">
                <a:avLst/>
              </a:prstGeom>
              <a:blipFill>
                <a:blip r:embed="rId3"/>
                <a:stretch>
                  <a:fillRect l="-1335" t="-3012" b="-1084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7C689FD5-6C7B-59BA-B47A-6111CD903ECF}"/>
                  </a:ext>
                </a:extLst>
              </p:cNvPr>
              <p:cNvGraphicFramePr>
                <a:graphicFrameLocks noGrp="1"/>
              </p:cNvGraphicFramePr>
              <p:nvPr/>
            </p:nvGraphicFramePr>
            <p:xfrm>
              <a:off x="2030475" y="3270076"/>
              <a:ext cx="8128000" cy="1220732"/>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49892">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𝑡</m:t>
                                </m:r>
                                <m:r>
                                  <a:rPr lang="fr-FR" b="0" i="1" dirty="0" smtClean="0">
                                    <a:latin typeface="Cambria Math" panose="02040503050406030204" pitchFamily="18" charset="0"/>
                                  </a:rPr>
                                  <m:t>=</m:t>
                                </m:r>
                                <m:rad>
                                  <m:radPr>
                                    <m:degHide m:val="on"/>
                                    <m:ctrlPr>
                                      <a:rPr lang="fr-FR" b="0" i="1" dirty="0" smtClean="0">
                                        <a:latin typeface="Cambria Math" panose="02040503050406030204" pitchFamily="18" charset="0"/>
                                      </a:rPr>
                                    </m:ctrlPr>
                                  </m:radPr>
                                  <m:deg/>
                                  <m:e>
                                    <m:r>
                                      <a:rPr lang="fr-FR" b="0" i="1" dirty="0" smtClean="0">
                                        <a:latin typeface="Cambria Math" panose="02040503050406030204" pitchFamily="18" charset="0"/>
                                      </a:rPr>
                                      <m:t>𝐶</m:t>
                                    </m:r>
                                    <m:r>
                                      <a:rPr lang="fr-FR" b="0" i="1" dirty="0" smtClean="0">
                                        <a:latin typeface="Cambria Math" panose="02040503050406030204" pitchFamily="18" charset="0"/>
                                      </a:rPr>
                                      <m:t>−1</m:t>
                                    </m:r>
                                  </m:e>
                                </m:ra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𝑡</m:t>
                                </m:r>
                                <m:r>
                                  <a:rPr lang="fr-FR" b="0" i="1" dirty="0" smtClean="0">
                                    <a:latin typeface="Cambria Math" panose="02040503050406030204" pitchFamily="18" charset="0"/>
                                  </a:rPr>
                                  <m:t>=</m:t>
                                </m:r>
                                <m:rad>
                                  <m:radPr>
                                    <m:degHide m:val="on"/>
                                    <m:ctrlPr>
                                      <a:rPr lang="fr-FR" b="0" i="1" dirty="0" smtClean="0">
                                        <a:latin typeface="Cambria Math" panose="02040503050406030204" pitchFamily="18" charset="0"/>
                                      </a:rPr>
                                    </m:ctrlPr>
                                  </m:radPr>
                                  <m:deg/>
                                  <m:e>
                                    <m:r>
                                      <a:rPr lang="fr-FR" b="0" i="1" dirty="0" smtClean="0">
                                        <a:latin typeface="Cambria Math" panose="02040503050406030204" pitchFamily="18" charset="0"/>
                                      </a:rPr>
                                      <m:t>𝐶</m:t>
                                    </m:r>
                                  </m:e>
                                </m:rad>
                                <m:r>
                                  <a:rPr lang="fr-FR" b="0" i="1" dirty="0" smtClean="0">
                                    <a:latin typeface="Cambria Math" panose="02040503050406030204" pitchFamily="18" charset="0"/>
                                  </a:rPr>
                                  <m:t>−1</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𝑡</m:t>
                                </m:r>
                                <m:r>
                                  <a:rPr lang="fr-FR" b="0" i="1" dirty="0" smtClean="0">
                                    <a:latin typeface="Cambria Math" panose="02040503050406030204" pitchFamily="18" charset="0"/>
                                  </a:rPr>
                                  <m:t>=</m:t>
                                </m:r>
                                <m:rad>
                                  <m:radPr>
                                    <m:degHide m:val="on"/>
                                    <m:ctrlPr>
                                      <a:rPr lang="fr-FR" b="0" i="1" dirty="0" smtClean="0">
                                        <a:latin typeface="Cambria Math" panose="02040503050406030204" pitchFamily="18" charset="0"/>
                                      </a:rPr>
                                    </m:ctrlPr>
                                  </m:radPr>
                                  <m:deg/>
                                  <m:e>
                                    <m:r>
                                      <a:rPr lang="fr-FR" b="0" i="1" dirty="0" smtClean="0">
                                        <a:latin typeface="Cambria Math" panose="02040503050406030204" pitchFamily="18" charset="0"/>
                                      </a:rPr>
                                      <m:t>1−</m:t>
                                    </m:r>
                                    <m:r>
                                      <a:rPr lang="fr-FR" b="0" i="1" dirty="0" smtClean="0">
                                        <a:latin typeface="Cambria Math" panose="02040503050406030204" pitchFamily="18" charset="0"/>
                                      </a:rPr>
                                      <m:t>𝐶</m:t>
                                    </m:r>
                                  </m:e>
                                </m:ra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𝑡</m:t>
                                </m:r>
                                <m:r>
                                  <a:rPr lang="fr-FR" b="0" i="1" dirty="0" smtClean="0">
                                    <a:latin typeface="Cambria Math" panose="02040503050406030204" pitchFamily="18" charset="0"/>
                                  </a:rPr>
                                  <m:t>=1−</m:t>
                                </m:r>
                                <m:rad>
                                  <m:radPr>
                                    <m:degHide m:val="on"/>
                                    <m:ctrlPr>
                                      <a:rPr lang="fr-FR" b="0" i="1" dirty="0" smtClean="0">
                                        <a:latin typeface="Cambria Math" panose="02040503050406030204" pitchFamily="18" charset="0"/>
                                      </a:rPr>
                                    </m:ctrlPr>
                                  </m:radPr>
                                  <m:deg/>
                                  <m:e>
                                    <m:r>
                                      <a:rPr lang="fr-FR" b="0" i="1" dirty="0" smtClean="0">
                                        <a:latin typeface="Cambria Math" panose="02040503050406030204" pitchFamily="18" charset="0"/>
                                      </a:rPr>
                                      <m:t>𝐶</m:t>
                                    </m:r>
                                  </m:e>
                                </m:rad>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269A3450-9C50-1EE6-45E3-EFF1A8C61B78}"/>
                  </a:ext>
                </a:extLst>
              </p:cNvPr>
              <p:cNvGraphicFramePr>
                <a:graphicFrameLocks noGrp="1"/>
              </p:cNvGraphicFramePr>
              <p:nvPr>
                <p:extLst>
                  <p:ext uri="{D42A27DB-BD31-4B8C-83A1-F6EECF244321}">
                    <p14:modId xmlns:p14="http://schemas.microsoft.com/office/powerpoint/2010/main" val="2510062030"/>
                  </p:ext>
                </p:extLst>
              </p:nvPr>
            </p:nvGraphicFramePr>
            <p:xfrm>
              <a:off x="2030475" y="3270076"/>
              <a:ext cx="8128000" cy="1220732"/>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49892">
                    <a:tc>
                      <a:txBody>
                        <a:bodyPr/>
                        <a:lstStyle/>
                        <a:p>
                          <a:endParaRPr lang="it-IT"/>
                        </a:p>
                      </a:txBody>
                      <a:tcPr anchor="ctr">
                        <a:blipFill>
                          <a:blip r:embed="rId4"/>
                          <a:stretch>
                            <a:fillRect l="-299" t="-47143" r="-300599" b="-1429"/>
                          </a:stretch>
                        </a:blipFill>
                      </a:tcPr>
                    </a:tc>
                    <a:tc>
                      <a:txBody>
                        <a:bodyPr/>
                        <a:lstStyle/>
                        <a:p>
                          <a:endParaRPr lang="it-IT"/>
                        </a:p>
                      </a:txBody>
                      <a:tcPr anchor="ctr">
                        <a:blipFill>
                          <a:blip r:embed="rId4"/>
                          <a:stretch>
                            <a:fillRect l="-100601" t="-47143" r="-201502" b="-1429"/>
                          </a:stretch>
                        </a:blipFill>
                      </a:tcPr>
                    </a:tc>
                    <a:tc>
                      <a:txBody>
                        <a:bodyPr/>
                        <a:lstStyle/>
                        <a:p>
                          <a:endParaRPr lang="it-IT"/>
                        </a:p>
                      </a:txBody>
                      <a:tcPr anchor="ctr">
                        <a:blipFill>
                          <a:blip r:embed="rId4"/>
                          <a:stretch>
                            <a:fillRect l="-200000" t="-47143" r="-100898" b="-1429"/>
                          </a:stretch>
                        </a:blipFill>
                      </a:tcPr>
                    </a:tc>
                    <a:tc>
                      <a:txBody>
                        <a:bodyPr/>
                        <a:lstStyle/>
                        <a:p>
                          <a:endParaRPr lang="it-IT"/>
                        </a:p>
                      </a:txBody>
                      <a:tcPr anchor="ctr">
                        <a:blipFill>
                          <a:blip r:embed="rId4"/>
                          <a:stretch>
                            <a:fillRect l="-300901" t="-47143" r="-1201" b="-1429"/>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5" tgtFrame="&quot;_blank&quot;"/>
            <a:extLst>
              <a:ext uri="{FF2B5EF4-FFF2-40B4-BE49-F238E27FC236}">
                <a16:creationId xmlns:a16="http://schemas.microsoft.com/office/drawing/2014/main" id="{785DA1D0-6F88-71E6-1833-13F0768A0BA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4" name="ZoneTexte 3">
            <a:extLst>
              <a:ext uri="{FF2B5EF4-FFF2-40B4-BE49-F238E27FC236}">
                <a16:creationId xmlns:a16="http://schemas.microsoft.com/office/drawing/2014/main" id="{688F56D8-D9AF-7CFB-9D0B-44D232BEB3C0}"/>
              </a:ext>
            </a:extLst>
          </p:cNvPr>
          <p:cNvSpPr txBox="1"/>
          <p:nvPr/>
        </p:nvSpPr>
        <p:spPr>
          <a:xfrm>
            <a:off x="8858864" y="165765"/>
            <a:ext cx="3005951"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Question issue des sujets 0</a:t>
            </a:r>
            <a:endParaRPr lang="it-IT" dirty="0">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05E29C0D-2DAB-DFB8-253A-A6A0B528D0D8}"/>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ZoneTexte 2">
                <a:extLst>
                  <a:ext uri="{FF2B5EF4-FFF2-40B4-BE49-F238E27FC236}">
                    <a16:creationId xmlns:a16="http://schemas.microsoft.com/office/drawing/2014/main" id="{000284F7-F1F4-51BE-DC72-AFB2468CE5FB}"/>
                  </a:ext>
                </a:extLst>
              </p:cNvPr>
              <p:cNvSpPr txBox="1"/>
              <p:nvPr/>
            </p:nvSpPr>
            <p:spPr>
              <a:xfrm>
                <a:off x="3915896" y="2715996"/>
                <a:ext cx="4357155" cy="30963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fr-FR" b="0" i="1" smtClean="0">
                          <a:solidFill>
                            <a:srgbClr val="00B0F0"/>
                          </a:solidFill>
                          <a:latin typeface="Cambria Math" panose="02040503050406030204" pitchFamily="18" charset="0"/>
                        </a:rPr>
                        <m:t>𝐶</m:t>
                      </m:r>
                      <m:r>
                        <a:rPr lang="fr-FR" b="0" i="1" smtClean="0">
                          <a:solidFill>
                            <a:srgbClr val="00B0F0"/>
                          </a:solidFill>
                          <a:latin typeface="Cambria Math" panose="02040503050406030204" pitchFamily="18" charset="0"/>
                        </a:rPr>
                        <m:t>=</m:t>
                      </m:r>
                      <m:sSup>
                        <m:sSupPr>
                          <m:ctrlPr>
                            <a:rPr lang="fr-FR" b="0" i="1" smtClean="0">
                              <a:solidFill>
                                <a:srgbClr val="00B0F0"/>
                              </a:solidFill>
                              <a:latin typeface="Cambria Math" panose="02040503050406030204" pitchFamily="18" charset="0"/>
                            </a:rPr>
                          </m:ctrlPr>
                        </m:sSupPr>
                        <m:e>
                          <m:d>
                            <m:dPr>
                              <m:ctrlPr>
                                <a:rPr lang="fr-FR" b="0" i="1" smtClean="0">
                                  <a:solidFill>
                                    <a:srgbClr val="00B0F0"/>
                                  </a:solidFill>
                                  <a:latin typeface="Cambria Math" panose="02040503050406030204" pitchFamily="18" charset="0"/>
                                </a:rPr>
                              </m:ctrlPr>
                            </m:dPr>
                            <m:e>
                              <m:r>
                                <a:rPr lang="fr-FR" b="0" i="1" smtClean="0">
                                  <a:solidFill>
                                    <a:srgbClr val="00B0F0"/>
                                  </a:solidFill>
                                  <a:latin typeface="Cambria Math" panose="02040503050406030204" pitchFamily="18" charset="0"/>
                                </a:rPr>
                                <m:t>1+</m:t>
                              </m:r>
                              <m:r>
                                <a:rPr lang="fr-FR" b="0" i="1" smtClean="0">
                                  <a:solidFill>
                                    <a:srgbClr val="00B0F0"/>
                                  </a:solidFill>
                                  <a:latin typeface="Cambria Math" panose="02040503050406030204" pitchFamily="18" charset="0"/>
                                </a:rPr>
                                <m:t>𝑡</m:t>
                              </m:r>
                            </m:e>
                          </m:d>
                        </m:e>
                        <m:sup>
                          <m:r>
                            <a:rPr lang="fr-FR" b="0" i="1" smtClean="0">
                              <a:solidFill>
                                <a:srgbClr val="00B0F0"/>
                              </a:solidFill>
                              <a:latin typeface="Cambria Math" panose="02040503050406030204" pitchFamily="18" charset="0"/>
                            </a:rPr>
                            <m:t>2</m:t>
                          </m:r>
                        </m:sup>
                      </m:sSup>
                      <m:r>
                        <a:rPr lang="fr-FR" b="0" i="1" smtClean="0">
                          <a:solidFill>
                            <a:srgbClr val="00B0F0"/>
                          </a:solidFill>
                          <a:latin typeface="Cambria Math" panose="02040503050406030204" pitchFamily="18" charset="0"/>
                          <a:ea typeface="Cambria Math" panose="02040503050406030204" pitchFamily="18" charset="0"/>
                        </a:rPr>
                        <m:t>⟹ </m:t>
                      </m:r>
                      <m:rad>
                        <m:radPr>
                          <m:degHide m:val="on"/>
                          <m:ctrlPr>
                            <a:rPr lang="fr-FR" b="0" i="1" smtClean="0">
                              <a:solidFill>
                                <a:srgbClr val="00B0F0"/>
                              </a:solidFill>
                              <a:latin typeface="Cambria Math" panose="02040503050406030204" pitchFamily="18" charset="0"/>
                              <a:ea typeface="Cambria Math" panose="02040503050406030204" pitchFamily="18" charset="0"/>
                            </a:rPr>
                          </m:ctrlPr>
                        </m:radPr>
                        <m:deg/>
                        <m:e>
                          <m:r>
                            <a:rPr lang="fr-FR" b="0" i="1" smtClean="0">
                              <a:solidFill>
                                <a:srgbClr val="00B0F0"/>
                              </a:solidFill>
                              <a:latin typeface="Cambria Math" panose="02040503050406030204" pitchFamily="18" charset="0"/>
                              <a:ea typeface="Cambria Math" panose="02040503050406030204" pitchFamily="18" charset="0"/>
                            </a:rPr>
                            <m:t>𝐶</m:t>
                          </m:r>
                        </m:e>
                      </m:rad>
                      <m:r>
                        <a:rPr lang="fr-FR" b="0" i="1" smtClean="0">
                          <a:solidFill>
                            <a:srgbClr val="00B0F0"/>
                          </a:solidFill>
                          <a:latin typeface="Cambria Math" panose="02040503050406030204" pitchFamily="18" charset="0"/>
                          <a:ea typeface="Cambria Math" panose="02040503050406030204" pitchFamily="18" charset="0"/>
                        </a:rPr>
                        <m:t>=1+</m:t>
                      </m:r>
                      <m:r>
                        <a:rPr lang="fr-FR" b="0" i="1" smtClean="0">
                          <a:solidFill>
                            <a:srgbClr val="00B0F0"/>
                          </a:solidFill>
                          <a:latin typeface="Cambria Math" panose="02040503050406030204" pitchFamily="18" charset="0"/>
                          <a:ea typeface="Cambria Math" panose="02040503050406030204" pitchFamily="18" charset="0"/>
                        </a:rPr>
                        <m:t>𝑡</m:t>
                      </m:r>
                      <m:r>
                        <a:rPr lang="fr-FR" b="0" i="1" smtClean="0">
                          <a:solidFill>
                            <a:srgbClr val="00B0F0"/>
                          </a:solidFill>
                          <a:latin typeface="Cambria Math" panose="02040503050406030204" pitchFamily="18" charset="0"/>
                          <a:ea typeface="Cambria Math" panose="02040503050406030204" pitchFamily="18" charset="0"/>
                        </a:rPr>
                        <m:t>⟹</m:t>
                      </m:r>
                      <m:r>
                        <a:rPr lang="fr-FR" b="0" i="1" smtClean="0">
                          <a:solidFill>
                            <a:srgbClr val="00B0F0"/>
                          </a:solidFill>
                          <a:latin typeface="Cambria Math" panose="02040503050406030204" pitchFamily="18" charset="0"/>
                          <a:ea typeface="Cambria Math" panose="02040503050406030204" pitchFamily="18" charset="0"/>
                        </a:rPr>
                        <m:t>𝑡</m:t>
                      </m:r>
                      <m:r>
                        <a:rPr lang="fr-FR" b="0" i="1" smtClean="0">
                          <a:solidFill>
                            <a:srgbClr val="00B0F0"/>
                          </a:solidFill>
                          <a:latin typeface="Cambria Math" panose="02040503050406030204" pitchFamily="18" charset="0"/>
                          <a:ea typeface="Cambria Math" panose="02040503050406030204" pitchFamily="18" charset="0"/>
                        </a:rPr>
                        <m:t>=</m:t>
                      </m:r>
                      <m:rad>
                        <m:radPr>
                          <m:degHide m:val="on"/>
                          <m:ctrlPr>
                            <a:rPr lang="fr-FR" b="0" i="1" smtClean="0">
                              <a:solidFill>
                                <a:srgbClr val="00B0F0"/>
                              </a:solidFill>
                              <a:latin typeface="Cambria Math" panose="02040503050406030204" pitchFamily="18" charset="0"/>
                              <a:ea typeface="Cambria Math" panose="02040503050406030204" pitchFamily="18" charset="0"/>
                            </a:rPr>
                          </m:ctrlPr>
                        </m:radPr>
                        <m:deg/>
                        <m:e>
                          <m:r>
                            <a:rPr lang="fr-FR" b="0" i="1" smtClean="0">
                              <a:solidFill>
                                <a:srgbClr val="00B0F0"/>
                              </a:solidFill>
                              <a:latin typeface="Cambria Math" panose="02040503050406030204" pitchFamily="18" charset="0"/>
                              <a:ea typeface="Cambria Math" panose="02040503050406030204" pitchFamily="18" charset="0"/>
                            </a:rPr>
                            <m:t>𝐶</m:t>
                          </m:r>
                        </m:e>
                      </m:rad>
                      <m:r>
                        <a:rPr lang="fr-FR" b="0" i="1" smtClean="0">
                          <a:solidFill>
                            <a:srgbClr val="00B0F0"/>
                          </a:solidFill>
                          <a:latin typeface="Cambria Math" panose="02040503050406030204" pitchFamily="18" charset="0"/>
                          <a:ea typeface="Cambria Math" panose="02040503050406030204" pitchFamily="18" charset="0"/>
                        </a:rPr>
                        <m:t>−1</m:t>
                      </m:r>
                    </m:oMath>
                  </m:oMathPara>
                </a14:m>
                <a:endParaRPr lang="it-IT" dirty="0"/>
              </a:p>
            </p:txBody>
          </p:sp>
        </mc:Choice>
        <mc:Fallback>
          <p:sp>
            <p:nvSpPr>
              <p:cNvPr id="3" name="ZoneTexte 2">
                <a:extLst>
                  <a:ext uri="{FF2B5EF4-FFF2-40B4-BE49-F238E27FC236}">
                    <a16:creationId xmlns:a16="http://schemas.microsoft.com/office/drawing/2014/main" id="{000284F7-F1F4-51BE-DC72-AFB2468CE5FB}"/>
                  </a:ext>
                </a:extLst>
              </p:cNvPr>
              <p:cNvSpPr txBox="1">
                <a:spLocks noRot="1" noChangeAspect="1" noMove="1" noResize="1" noEditPoints="1" noAdjustHandles="1" noChangeArrowheads="1" noChangeShapeType="1" noTextEdit="1"/>
              </p:cNvSpPr>
              <p:nvPr/>
            </p:nvSpPr>
            <p:spPr>
              <a:xfrm>
                <a:off x="3915896" y="2715996"/>
                <a:ext cx="4357155" cy="309637"/>
              </a:xfrm>
              <a:prstGeom prst="rect">
                <a:avLst/>
              </a:prstGeom>
              <a:blipFill>
                <a:blip r:embed="rId7"/>
                <a:stretch>
                  <a:fillRect l="-699" r="-839" b="-8000"/>
                </a:stretch>
              </a:blipFill>
            </p:spPr>
            <p:txBody>
              <a:bodyPr/>
              <a:lstStyle/>
              <a:p>
                <a:r>
                  <a:rPr lang="it-IT">
                    <a:noFill/>
                  </a:rPr>
                  <a:t> </a:t>
                </a:r>
              </a:p>
            </p:txBody>
          </p:sp>
        </mc:Fallback>
      </mc:AlternateContent>
      <p:sp>
        <p:nvSpPr>
          <p:cNvPr id="5" name="Ellipse 4">
            <a:extLst>
              <a:ext uri="{FF2B5EF4-FFF2-40B4-BE49-F238E27FC236}">
                <a16:creationId xmlns:a16="http://schemas.microsoft.com/office/drawing/2014/main" id="{ADFECC48-4CBD-9D0B-92A7-2E570106DB0D}"/>
              </a:ext>
            </a:extLst>
          </p:cNvPr>
          <p:cNvSpPr/>
          <p:nvPr/>
        </p:nvSpPr>
        <p:spPr>
          <a:xfrm>
            <a:off x="4306529" y="3126658"/>
            <a:ext cx="1563329" cy="1524000"/>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316830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6D3632-E50E-4F38-37B1-3D2B561C461A}"/>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01F5AC8-ED09-DD80-CC07-BDE420177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C66F857-775C-C431-4147-D2B39AB4861D}"/>
              </a:ext>
            </a:extLst>
          </p:cNvPr>
          <p:cNvSpPr/>
          <p:nvPr/>
        </p:nvSpPr>
        <p:spPr>
          <a:xfrm>
            <a:off x="0" y="-1"/>
            <a:ext cx="12192000" cy="68579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2" name="Image 1" descr="Formules mathématiques complexes sur un tableau noir">
            <a:extLst>
              <a:ext uri="{FF2B5EF4-FFF2-40B4-BE49-F238E27FC236}">
                <a16:creationId xmlns:a16="http://schemas.microsoft.com/office/drawing/2014/main" id="{E5C94A75-B7C7-B23F-0268-6816B3485235}"/>
              </a:ext>
            </a:extLst>
          </p:cNvPr>
          <p:cNvPicPr>
            <a:picLocks noChangeAspect="1"/>
          </p:cNvPicPr>
          <p:nvPr/>
        </p:nvPicPr>
        <p:blipFill>
          <a:blip r:embed="rId2">
            <a:alphaModFix amt="35000"/>
          </a:blip>
          <a:srcRect t="17496" r="-1" b="5429"/>
          <a:stretch>
            <a:fillRect/>
          </a:stretch>
        </p:blipFill>
        <p:spPr>
          <a:xfrm>
            <a:off x="-3068" y="10"/>
            <a:ext cx="12188932" cy="6857990"/>
          </a:xfrm>
          <a:prstGeom prst="rect">
            <a:avLst/>
          </a:prstGeom>
        </p:spPr>
      </p:pic>
      <p:sp>
        <p:nvSpPr>
          <p:cNvPr id="6" name="ZoneTexte 5">
            <a:extLst>
              <a:ext uri="{FF2B5EF4-FFF2-40B4-BE49-F238E27FC236}">
                <a16:creationId xmlns:a16="http://schemas.microsoft.com/office/drawing/2014/main" id="{19B8656F-78F2-7472-132A-7B5E992D8F11}"/>
              </a:ext>
            </a:extLst>
          </p:cNvPr>
          <p:cNvSpPr txBox="1"/>
          <p:nvPr/>
        </p:nvSpPr>
        <p:spPr>
          <a:xfrm>
            <a:off x="-3068" y="0"/>
            <a:ext cx="8867684" cy="584775"/>
          </a:xfrm>
          <a:prstGeom prst="rect">
            <a:avLst/>
          </a:prstGeom>
          <a:noFill/>
        </p:spPr>
        <p:txBody>
          <a:bodyPr wrap="none" rtlCol="0">
            <a:spAutoFit/>
          </a:bodyPr>
          <a:lstStyle/>
          <a:p>
            <a:r>
              <a:rPr lang="fr-FR" sz="3200" b="1" dirty="0">
                <a:solidFill>
                  <a:schemeClr val="accent1"/>
                </a:solidFill>
              </a:rPr>
              <a:t>Au programme de l’épreuve du baccalauréat : </a:t>
            </a:r>
            <a:endParaRPr lang="it-IT" sz="3200" b="1" dirty="0">
              <a:solidFill>
                <a:schemeClr val="accent1"/>
              </a:solidFill>
            </a:endParaRPr>
          </a:p>
        </p:txBody>
      </p:sp>
      <p:sp>
        <p:nvSpPr>
          <p:cNvPr id="8" name="ZoneTexte 7">
            <a:extLst>
              <a:ext uri="{FF2B5EF4-FFF2-40B4-BE49-F238E27FC236}">
                <a16:creationId xmlns:a16="http://schemas.microsoft.com/office/drawing/2014/main" id="{58985749-B854-095A-1A90-6FF86407B4D8}"/>
              </a:ext>
            </a:extLst>
          </p:cNvPr>
          <p:cNvSpPr txBox="1"/>
          <p:nvPr/>
        </p:nvSpPr>
        <p:spPr>
          <a:xfrm>
            <a:off x="698090" y="1002890"/>
            <a:ext cx="10266913" cy="5078313"/>
          </a:xfrm>
          <a:prstGeom prst="rect">
            <a:avLst/>
          </a:prstGeom>
          <a:noFill/>
        </p:spPr>
        <p:txBody>
          <a:bodyPr wrap="none" rtlCol="0">
            <a:spAutoFit/>
          </a:bodyPr>
          <a:lstStyle/>
          <a:p>
            <a:r>
              <a:rPr lang="fr-FR" sz="3600" dirty="0">
                <a:solidFill>
                  <a:schemeClr val="accent1"/>
                </a:solidFill>
              </a:rPr>
              <a:t>Thème 1 : </a:t>
            </a:r>
            <a:r>
              <a:rPr lang="it-IT" sz="3600" dirty="0" err="1">
                <a:solidFill>
                  <a:schemeClr val="accent1"/>
                </a:solidFill>
              </a:rPr>
              <a:t>Proportions</a:t>
            </a:r>
            <a:r>
              <a:rPr lang="it-IT" sz="3600" dirty="0">
                <a:solidFill>
                  <a:schemeClr val="accent1"/>
                </a:solidFill>
              </a:rPr>
              <a:t> et </a:t>
            </a:r>
            <a:r>
              <a:rPr lang="it-IT" sz="3600" dirty="0" err="1">
                <a:solidFill>
                  <a:schemeClr val="accent1"/>
                </a:solidFill>
              </a:rPr>
              <a:t>pourcentages</a:t>
            </a:r>
            <a:endParaRPr lang="it-IT" sz="3600" dirty="0">
              <a:solidFill>
                <a:schemeClr val="accent1"/>
              </a:solidFill>
            </a:endParaRPr>
          </a:p>
          <a:p>
            <a:endParaRPr lang="it-IT" sz="3600" dirty="0">
              <a:solidFill>
                <a:schemeClr val="accent1"/>
              </a:solidFill>
            </a:endParaRPr>
          </a:p>
          <a:p>
            <a:r>
              <a:rPr lang="it-IT" sz="3600" dirty="0" err="1">
                <a:solidFill>
                  <a:schemeClr val="accent1"/>
                </a:solidFill>
              </a:rPr>
              <a:t>Thème</a:t>
            </a:r>
            <a:r>
              <a:rPr lang="it-IT" sz="3600" dirty="0">
                <a:solidFill>
                  <a:schemeClr val="accent1"/>
                </a:solidFill>
              </a:rPr>
              <a:t> 2 : </a:t>
            </a:r>
            <a:r>
              <a:rPr lang="it-IT" sz="3600" dirty="0" err="1">
                <a:solidFill>
                  <a:schemeClr val="accent1"/>
                </a:solidFill>
              </a:rPr>
              <a:t>Evolutions</a:t>
            </a:r>
            <a:r>
              <a:rPr lang="it-IT" sz="3600" dirty="0">
                <a:solidFill>
                  <a:schemeClr val="accent1"/>
                </a:solidFill>
              </a:rPr>
              <a:t> et </a:t>
            </a:r>
            <a:r>
              <a:rPr lang="it-IT" sz="3600" dirty="0" err="1">
                <a:solidFill>
                  <a:schemeClr val="accent1"/>
                </a:solidFill>
              </a:rPr>
              <a:t>variations</a:t>
            </a:r>
            <a:endParaRPr lang="it-IT" sz="3600" dirty="0">
              <a:solidFill>
                <a:schemeClr val="accent1"/>
              </a:solidFill>
            </a:endParaRPr>
          </a:p>
          <a:p>
            <a:endParaRPr lang="it-IT" sz="3600" dirty="0">
              <a:solidFill>
                <a:schemeClr val="accent1"/>
              </a:solidFill>
            </a:endParaRPr>
          </a:p>
          <a:p>
            <a:r>
              <a:rPr lang="it-IT" sz="3600" dirty="0" err="1">
                <a:solidFill>
                  <a:schemeClr val="accent1"/>
                </a:solidFill>
              </a:rPr>
              <a:t>Thème</a:t>
            </a:r>
            <a:r>
              <a:rPr lang="it-IT" sz="3600" dirty="0">
                <a:solidFill>
                  <a:schemeClr val="accent1"/>
                </a:solidFill>
              </a:rPr>
              <a:t> 3 : </a:t>
            </a:r>
            <a:r>
              <a:rPr lang="it-IT" sz="3600" dirty="0" err="1">
                <a:solidFill>
                  <a:schemeClr val="accent1"/>
                </a:solidFill>
              </a:rPr>
              <a:t>Calcul</a:t>
            </a:r>
            <a:r>
              <a:rPr lang="it-IT" sz="3600" dirty="0">
                <a:solidFill>
                  <a:schemeClr val="accent1"/>
                </a:solidFill>
              </a:rPr>
              <a:t> </a:t>
            </a:r>
            <a:r>
              <a:rPr lang="it-IT" sz="3600" dirty="0" err="1">
                <a:solidFill>
                  <a:schemeClr val="accent1"/>
                </a:solidFill>
              </a:rPr>
              <a:t>numérique</a:t>
            </a:r>
            <a:r>
              <a:rPr lang="it-IT" sz="3600" dirty="0">
                <a:solidFill>
                  <a:schemeClr val="accent1"/>
                </a:solidFill>
              </a:rPr>
              <a:t> et </a:t>
            </a:r>
            <a:r>
              <a:rPr lang="it-IT" sz="3600" b="1" dirty="0" err="1">
                <a:solidFill>
                  <a:schemeClr val="accent1"/>
                </a:solidFill>
                <a:highlight>
                  <a:srgbClr val="C0C0C0"/>
                </a:highlight>
              </a:rPr>
              <a:t>algébrique</a:t>
            </a:r>
            <a:endParaRPr lang="it-IT" sz="3600" b="1" dirty="0">
              <a:solidFill>
                <a:schemeClr val="accent1"/>
              </a:solidFill>
              <a:highlight>
                <a:srgbClr val="C0C0C0"/>
              </a:highlight>
            </a:endParaRPr>
          </a:p>
          <a:p>
            <a:endParaRPr lang="it-IT" sz="3600" dirty="0">
              <a:solidFill>
                <a:schemeClr val="accent1"/>
              </a:solidFill>
            </a:endParaRPr>
          </a:p>
          <a:p>
            <a:r>
              <a:rPr lang="it-IT" sz="3600" dirty="0" err="1">
                <a:solidFill>
                  <a:schemeClr val="accent1"/>
                </a:solidFill>
              </a:rPr>
              <a:t>Thème</a:t>
            </a:r>
            <a:r>
              <a:rPr lang="it-IT" sz="3600" dirty="0">
                <a:solidFill>
                  <a:schemeClr val="accent1"/>
                </a:solidFill>
              </a:rPr>
              <a:t> 4 : </a:t>
            </a:r>
            <a:r>
              <a:rPr lang="it-IT" sz="3600" dirty="0" err="1">
                <a:solidFill>
                  <a:schemeClr val="accent1"/>
                </a:solidFill>
              </a:rPr>
              <a:t>Fonctions</a:t>
            </a:r>
            <a:r>
              <a:rPr lang="it-IT" sz="3600" dirty="0">
                <a:solidFill>
                  <a:schemeClr val="accent1"/>
                </a:solidFill>
              </a:rPr>
              <a:t> et </a:t>
            </a:r>
            <a:r>
              <a:rPr lang="it-IT" sz="3600" dirty="0" err="1">
                <a:solidFill>
                  <a:schemeClr val="accent1"/>
                </a:solidFill>
              </a:rPr>
              <a:t>représentations</a:t>
            </a:r>
            <a:endParaRPr lang="it-IT" sz="3600" dirty="0">
              <a:solidFill>
                <a:schemeClr val="accent1"/>
              </a:solidFill>
            </a:endParaRPr>
          </a:p>
          <a:p>
            <a:endParaRPr lang="it-IT" sz="3600" dirty="0">
              <a:solidFill>
                <a:schemeClr val="accent1"/>
              </a:solidFill>
            </a:endParaRPr>
          </a:p>
          <a:p>
            <a:r>
              <a:rPr lang="it-IT" sz="3600" dirty="0" err="1">
                <a:solidFill>
                  <a:schemeClr val="accent1"/>
                </a:solidFill>
              </a:rPr>
              <a:t>Thème</a:t>
            </a:r>
            <a:r>
              <a:rPr lang="it-IT" sz="3600" dirty="0">
                <a:solidFill>
                  <a:schemeClr val="accent1"/>
                </a:solidFill>
              </a:rPr>
              <a:t> 5 : </a:t>
            </a:r>
            <a:r>
              <a:rPr lang="it-IT" sz="3600" dirty="0" err="1">
                <a:solidFill>
                  <a:schemeClr val="accent1"/>
                </a:solidFill>
              </a:rPr>
              <a:t>Représentations</a:t>
            </a:r>
            <a:r>
              <a:rPr lang="it-IT" sz="3600" dirty="0">
                <a:solidFill>
                  <a:schemeClr val="accent1"/>
                </a:solidFill>
              </a:rPr>
              <a:t> </a:t>
            </a:r>
            <a:r>
              <a:rPr lang="it-IT" sz="3600" dirty="0" err="1">
                <a:solidFill>
                  <a:schemeClr val="accent1"/>
                </a:solidFill>
              </a:rPr>
              <a:t>graphiques</a:t>
            </a:r>
            <a:r>
              <a:rPr lang="it-IT" sz="3600" dirty="0">
                <a:solidFill>
                  <a:schemeClr val="accent1"/>
                </a:solidFill>
              </a:rPr>
              <a:t> de </a:t>
            </a:r>
            <a:r>
              <a:rPr lang="it-IT" sz="3600" dirty="0" err="1">
                <a:solidFill>
                  <a:schemeClr val="accent1"/>
                </a:solidFill>
              </a:rPr>
              <a:t>données</a:t>
            </a:r>
            <a:endParaRPr lang="it-IT" sz="3600" dirty="0">
              <a:solidFill>
                <a:schemeClr val="accent1"/>
              </a:solidFill>
            </a:endParaRPr>
          </a:p>
        </p:txBody>
      </p:sp>
      <p:sp>
        <p:nvSpPr>
          <p:cNvPr id="9" name="Flèche : droite 8">
            <a:extLst>
              <a:ext uri="{FF2B5EF4-FFF2-40B4-BE49-F238E27FC236}">
                <a16:creationId xmlns:a16="http://schemas.microsoft.com/office/drawing/2014/main" id="{12EC0B9E-7252-7955-EBE3-D41FFC551A1B}"/>
              </a:ext>
            </a:extLst>
          </p:cNvPr>
          <p:cNvSpPr/>
          <p:nvPr/>
        </p:nvSpPr>
        <p:spPr>
          <a:xfrm rot="10800000">
            <a:off x="9252155" y="3256910"/>
            <a:ext cx="2646912" cy="5702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age 10" descr="JM-creativecommons">
            <a:hlinkClick r:id="rId3" tgtFrame="&quot;_blank&quot;"/>
            <a:extLst>
              <a:ext uri="{FF2B5EF4-FFF2-40B4-BE49-F238E27FC236}">
                <a16:creationId xmlns:a16="http://schemas.microsoft.com/office/drawing/2014/main" id="{7D4BBA53-698B-9F0A-9753-3ADAC09C2A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12" name="ZoneTexte 11">
            <a:extLst>
              <a:ext uri="{FF2B5EF4-FFF2-40B4-BE49-F238E27FC236}">
                <a16:creationId xmlns:a16="http://schemas.microsoft.com/office/drawing/2014/main" id="{9592471C-87EE-A488-1E62-8340802D14AC}"/>
              </a:ext>
            </a:extLst>
          </p:cNvPr>
          <p:cNvSpPr txBox="1"/>
          <p:nvPr/>
        </p:nvSpPr>
        <p:spPr>
          <a:xfrm>
            <a:off x="8398855" y="6488645"/>
            <a:ext cx="3790077" cy="369332"/>
          </a:xfrm>
          <a:prstGeom prst="rect">
            <a:avLst/>
          </a:prstGeom>
          <a:noFill/>
        </p:spPr>
        <p:txBody>
          <a:bodyPr wrap="none" rtlCol="0">
            <a:spAutoFit/>
          </a:bodyPr>
          <a:lstStyle/>
          <a:p>
            <a:r>
              <a:rPr lang="fr-FR" dirty="0">
                <a:solidFill>
                  <a:schemeClr val="accent1"/>
                </a:solidFill>
                <a:hlinkClick r:id="rId5"/>
              </a:rPr>
              <a:t>http://jouons-aux-mathématiques.fr</a:t>
            </a:r>
            <a:endParaRPr lang="it-IT" dirty="0">
              <a:solidFill>
                <a:schemeClr val="accent1"/>
              </a:solidFill>
            </a:endParaRPr>
          </a:p>
        </p:txBody>
      </p:sp>
    </p:spTree>
    <p:extLst>
      <p:ext uri="{BB962C8B-B14F-4D97-AF65-F5344CB8AC3E}">
        <p14:creationId xmlns:p14="http://schemas.microsoft.com/office/powerpoint/2010/main" val="90663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28366-3F60-FD7A-ADB0-AB34874942BB}"/>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B7CDF9FC-E218-3A3C-A7A9-B146A133188D}"/>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n°4</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8706D443-A5E2-9A58-E65D-9CFE32C97020}"/>
                  </a:ext>
                </a:extLst>
              </p:cNvPr>
              <p:cNvGraphicFramePr>
                <a:graphicFrameLocks noGrp="1"/>
              </p:cNvGraphicFramePr>
              <p:nvPr/>
            </p:nvGraphicFramePr>
            <p:xfrm>
              <a:off x="2030475" y="3565585"/>
              <a:ext cx="8128000" cy="1917886"/>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179883">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1552126">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𝑥</m:t>
                                </m:r>
                                <m:r>
                                  <a:rPr lang="fr-FR" b="0" i="1" smtClean="0">
                                    <a:latin typeface="Cambria Math" panose="02040503050406030204" pitchFamily="18" charset="0"/>
                                  </a:rPr>
                                  <m:t>=−3</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m:t>
                                </m:r>
                                <m:f>
                                  <m:fPr>
                                    <m:ctrlPr>
                                      <a:rPr lang="fr-FR" b="0" i="1" dirty="0" smtClean="0">
                                        <a:latin typeface="Cambria Math" panose="02040503050406030204" pitchFamily="18" charset="0"/>
                                      </a:rPr>
                                    </m:ctrlPr>
                                  </m:fPr>
                                  <m:num>
                                    <m:r>
                                      <a:rPr lang="fr-FR" b="0" i="1" dirty="0" smtClean="0">
                                        <a:latin typeface="Cambria Math" panose="02040503050406030204" pitchFamily="18" charset="0"/>
                                      </a:rPr>
                                      <m:t>1</m:t>
                                    </m:r>
                                  </m:num>
                                  <m:den>
                                    <m:r>
                                      <a:rPr lang="fr-FR" b="0" i="1" dirty="0" smtClean="0">
                                        <a:latin typeface="Cambria Math" panose="02040503050406030204" pitchFamily="18" charset="0"/>
                                      </a:rPr>
                                      <m:t>3</m:t>
                                    </m:r>
                                  </m:den>
                                </m:f>
                              </m:oMath>
                            </m:oMathPara>
                          </a14:m>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m:t>
                                </m:r>
                                <m:f>
                                  <m:fPr>
                                    <m:ctrlPr>
                                      <a:rPr lang="fr-FR" b="0" i="1" dirty="0" smtClean="0">
                                        <a:latin typeface="Cambria Math" panose="02040503050406030204" pitchFamily="18" charset="0"/>
                                      </a:rPr>
                                    </m:ctrlPr>
                                  </m:fPr>
                                  <m:num>
                                    <m:r>
                                      <a:rPr lang="fr-FR" b="0" i="1" dirty="0" smtClean="0">
                                        <a:latin typeface="Cambria Math" panose="02040503050406030204" pitchFamily="18" charset="0"/>
                                      </a:rPr>
                                      <m:t>1</m:t>
                                    </m:r>
                                  </m:num>
                                  <m:den>
                                    <m:r>
                                      <a:rPr lang="fr-FR" b="0" i="1" dirty="0" smtClean="0">
                                        <a:latin typeface="Cambria Math" panose="02040503050406030204" pitchFamily="18" charset="0"/>
                                      </a:rPr>
                                      <m:t>3</m:t>
                                    </m:r>
                                  </m:den>
                                </m:f>
                              </m:oMath>
                            </m:oMathPara>
                          </a14:m>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=0</m:t>
                                </m:r>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2AD01FD6-D633-0C32-E698-02540D77ABFF}"/>
                  </a:ext>
                </a:extLst>
              </p:cNvPr>
              <p:cNvGraphicFramePr>
                <a:graphicFrameLocks noGrp="1"/>
              </p:cNvGraphicFramePr>
              <p:nvPr>
                <p:extLst>
                  <p:ext uri="{D42A27DB-BD31-4B8C-83A1-F6EECF244321}">
                    <p14:modId xmlns:p14="http://schemas.microsoft.com/office/powerpoint/2010/main" val="2254890483"/>
                  </p:ext>
                </p:extLst>
              </p:nvPr>
            </p:nvGraphicFramePr>
            <p:xfrm>
              <a:off x="2030475" y="3565585"/>
              <a:ext cx="8128000" cy="1917886"/>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1552126">
                    <a:tc>
                      <a:txBody>
                        <a:bodyPr/>
                        <a:lstStyle/>
                        <a:p>
                          <a:endParaRPr lang="it-IT"/>
                        </a:p>
                      </a:txBody>
                      <a:tcPr anchor="ctr">
                        <a:blipFill>
                          <a:blip r:embed="rId3"/>
                          <a:stretch>
                            <a:fillRect l="-299" t="-25391" r="-300599" b="-781"/>
                          </a:stretch>
                        </a:blipFill>
                      </a:tcPr>
                    </a:tc>
                    <a:tc>
                      <a:txBody>
                        <a:bodyPr/>
                        <a:lstStyle/>
                        <a:p>
                          <a:endParaRPr lang="it-IT"/>
                        </a:p>
                      </a:txBody>
                      <a:tcPr anchor="ctr">
                        <a:blipFill>
                          <a:blip r:embed="rId3"/>
                          <a:stretch>
                            <a:fillRect l="-100601" t="-25391" r="-201502" b="-781"/>
                          </a:stretch>
                        </a:blipFill>
                      </a:tcPr>
                    </a:tc>
                    <a:tc>
                      <a:txBody>
                        <a:bodyPr/>
                        <a:lstStyle/>
                        <a:p>
                          <a:endParaRPr lang="it-IT"/>
                        </a:p>
                      </a:txBody>
                      <a:tcPr anchor="ctr">
                        <a:blipFill>
                          <a:blip r:embed="rId3"/>
                          <a:stretch>
                            <a:fillRect l="-200000" t="-25391" r="-100898" b="-781"/>
                          </a:stretch>
                        </a:blipFill>
                      </a:tcPr>
                    </a:tc>
                    <a:tc>
                      <a:txBody>
                        <a:bodyPr/>
                        <a:lstStyle/>
                        <a:p>
                          <a:endParaRPr lang="it-IT"/>
                        </a:p>
                      </a:txBody>
                      <a:tcPr anchor="ctr">
                        <a:blipFill>
                          <a:blip r:embed="rId3"/>
                          <a:stretch>
                            <a:fillRect l="-300901" t="-25391" r="-1201" b="-781"/>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4" tgtFrame="&quot;_blank&quot;"/>
            <a:extLst>
              <a:ext uri="{FF2B5EF4-FFF2-40B4-BE49-F238E27FC236}">
                <a16:creationId xmlns:a16="http://schemas.microsoft.com/office/drawing/2014/main" id="{98EDCB87-D19D-3E76-8CA5-6F95114EC0F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61CB2BE5-A3CB-9C69-0CAC-85324CE6E7A1}"/>
                  </a:ext>
                </a:extLst>
              </p:cNvPr>
              <p:cNvSpPr txBox="1"/>
              <p:nvPr/>
            </p:nvSpPr>
            <p:spPr>
              <a:xfrm>
                <a:off x="4099890" y="1926811"/>
                <a:ext cx="3989169" cy="369332"/>
              </a:xfrm>
              <a:prstGeom prst="rect">
                <a:avLst/>
              </a:prstGeom>
              <a:noFill/>
            </p:spPr>
            <p:txBody>
              <a:bodyPr wrap="none" rtlCol="0">
                <a:spAutoFit/>
              </a:bodyPr>
              <a:lstStyle/>
              <a:p>
                <a:r>
                  <a:rPr lang="it-IT" dirty="0">
                    <a:latin typeface="Arial" panose="020B0604020202020204" pitchFamily="34" charset="0"/>
                    <a:cs typeface="Arial" panose="020B0604020202020204" pitchFamily="34" charset="0"/>
                  </a:rPr>
                  <a:t>La </a:t>
                </a:r>
                <a:r>
                  <a:rPr lang="it-IT" dirty="0" err="1">
                    <a:latin typeface="Arial" panose="020B0604020202020204" pitchFamily="34" charset="0"/>
                    <a:cs typeface="Arial" panose="020B0604020202020204" pitchFamily="34" charset="0"/>
                  </a:rPr>
                  <a:t>solution</a:t>
                </a:r>
                <a:r>
                  <a:rPr lang="it-IT" dirty="0">
                    <a:latin typeface="Arial" panose="020B0604020202020204" pitchFamily="34" charset="0"/>
                    <a:cs typeface="Arial" panose="020B0604020202020204" pitchFamily="34" charset="0"/>
                  </a:rPr>
                  <a:t> de l’</a:t>
                </a:r>
                <a:r>
                  <a:rPr lang="it-IT" dirty="0" err="1">
                    <a:latin typeface="Arial" panose="020B0604020202020204" pitchFamily="34" charset="0"/>
                    <a:cs typeface="Arial" panose="020B0604020202020204" pitchFamily="34" charset="0"/>
                  </a:rPr>
                  <a:t>équation</a:t>
                </a:r>
                <a:r>
                  <a:rPr lang="it-IT" dirty="0">
                    <a:latin typeface="Arial" panose="020B0604020202020204" pitchFamily="34" charset="0"/>
                    <a:cs typeface="Arial" panose="020B0604020202020204" pitchFamily="34" charset="0"/>
                  </a:rPr>
                  <a:t> </a:t>
                </a:r>
                <a14:m>
                  <m:oMath xmlns:m="http://schemas.openxmlformats.org/officeDocument/2006/math">
                    <m:r>
                      <a:rPr lang="fr-FR" b="0" i="1" smtClean="0">
                        <a:latin typeface="Cambria Math" panose="02040503050406030204" pitchFamily="18" charset="0"/>
                        <a:cs typeface="Arial" panose="020B0604020202020204" pitchFamily="34" charset="0"/>
                      </a:rPr>
                      <m:t>3</m:t>
                    </m:r>
                    <m:r>
                      <a:rPr lang="fr-FR" b="0" i="1" smtClean="0">
                        <a:latin typeface="Cambria Math" panose="02040503050406030204" pitchFamily="18" charset="0"/>
                        <a:cs typeface="Arial" panose="020B0604020202020204" pitchFamily="34" charset="0"/>
                      </a:rPr>
                      <m:t>𝑥</m:t>
                    </m:r>
                    <m:r>
                      <a:rPr lang="fr-FR" b="0" i="1" smtClean="0">
                        <a:latin typeface="Cambria Math" panose="02040503050406030204" pitchFamily="18" charset="0"/>
                        <a:cs typeface="Arial" panose="020B0604020202020204" pitchFamily="34" charset="0"/>
                      </a:rPr>
                      <m:t>=0</m:t>
                    </m:r>
                  </m:oMath>
                </a14:m>
                <a:r>
                  <a:rPr lang="it-IT" dirty="0">
                    <a:latin typeface="Arial" panose="020B0604020202020204" pitchFamily="34" charset="0"/>
                    <a:cs typeface="Arial" panose="020B0604020202020204" pitchFamily="34" charset="0"/>
                  </a:rPr>
                  <a:t> est : </a:t>
                </a:r>
              </a:p>
            </p:txBody>
          </p:sp>
        </mc:Choice>
        <mc:Fallback xmlns="">
          <p:sp>
            <p:nvSpPr>
              <p:cNvPr id="2" name="ZoneTexte 1">
                <a:extLst>
                  <a:ext uri="{FF2B5EF4-FFF2-40B4-BE49-F238E27FC236}">
                    <a16:creationId xmlns:a16="http://schemas.microsoft.com/office/drawing/2014/main" id="{E7520187-5A61-748A-B9F8-FCCE70E70122}"/>
                  </a:ext>
                </a:extLst>
              </p:cNvPr>
              <p:cNvSpPr txBox="1">
                <a:spLocks noRot="1" noChangeAspect="1" noMove="1" noResize="1" noEditPoints="1" noAdjustHandles="1" noChangeArrowheads="1" noChangeShapeType="1" noTextEdit="1"/>
              </p:cNvSpPr>
              <p:nvPr/>
            </p:nvSpPr>
            <p:spPr>
              <a:xfrm>
                <a:off x="4099890" y="1926811"/>
                <a:ext cx="3989169" cy="369332"/>
              </a:xfrm>
              <a:prstGeom prst="rect">
                <a:avLst/>
              </a:prstGeom>
              <a:blipFill>
                <a:blip r:embed="rId6"/>
                <a:stretch>
                  <a:fillRect l="-1376" t="-8197" r="-306" b="-24590"/>
                </a:stretch>
              </a:blipFill>
            </p:spPr>
            <p:txBody>
              <a:bodyPr/>
              <a:lstStyle/>
              <a:p>
                <a:r>
                  <a:rPr lang="it-IT">
                    <a:noFill/>
                  </a:rPr>
                  <a:t> </a:t>
                </a:r>
              </a:p>
            </p:txBody>
          </p:sp>
        </mc:Fallback>
      </mc:AlternateContent>
      <p:sp>
        <p:nvSpPr>
          <p:cNvPr id="3" name="ZoneTexte 2">
            <a:extLst>
              <a:ext uri="{FF2B5EF4-FFF2-40B4-BE49-F238E27FC236}">
                <a16:creationId xmlns:a16="http://schemas.microsoft.com/office/drawing/2014/main" id="{479CFFE4-9E56-160B-F670-0FE9383672FB}"/>
              </a:ext>
            </a:extLst>
          </p:cNvPr>
          <p:cNvSpPr txBox="1"/>
          <p:nvPr/>
        </p:nvSpPr>
        <p:spPr>
          <a:xfrm>
            <a:off x="8858864" y="165765"/>
            <a:ext cx="3005951"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Question issue des sujets 0</a:t>
            </a:r>
            <a:endParaRPr lang="it-IT"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2B49A2D4-BE24-C2A8-B15B-32CFDA66899B}"/>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p:sp>
        <p:nvSpPr>
          <p:cNvPr id="5" name="Ellipse 4">
            <a:extLst>
              <a:ext uri="{FF2B5EF4-FFF2-40B4-BE49-F238E27FC236}">
                <a16:creationId xmlns:a16="http://schemas.microsoft.com/office/drawing/2014/main" id="{B342DA56-BD53-B990-3760-3BB8DC4DAC18}"/>
              </a:ext>
            </a:extLst>
          </p:cNvPr>
          <p:cNvSpPr/>
          <p:nvPr/>
        </p:nvSpPr>
        <p:spPr>
          <a:xfrm>
            <a:off x="8386916" y="3195484"/>
            <a:ext cx="1533832" cy="2595716"/>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8640028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7B253-AA59-27E5-8B15-2578FA5649DC}"/>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AF28724D-26FA-2EEA-B2CC-A7D234F5676C}"/>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n°5</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0CB90364-0349-1CEC-0FB0-00DE4A7DC6AE}"/>
                  </a:ext>
                </a:extLst>
              </p:cNvPr>
              <p:cNvGraphicFramePr>
                <a:graphicFrameLocks noGrp="1"/>
              </p:cNvGraphicFramePr>
              <p:nvPr/>
            </p:nvGraphicFramePr>
            <p:xfrm>
              <a:off x="2030475" y="3565585"/>
              <a:ext cx="8128000" cy="1917886"/>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179883">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1552126">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𝑥</m:t>
                                </m:r>
                                <m:r>
                                  <a:rPr lang="fr-FR" b="0" i="1" smtClean="0">
                                    <a:latin typeface="Cambria Math" panose="02040503050406030204" pitchFamily="18" charset="0"/>
                                  </a:rPr>
                                  <m:t>=144×9</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m:t>
                                </m:r>
                                <m:f>
                                  <m:fPr>
                                    <m:ctrlPr>
                                      <a:rPr lang="fr-FR" b="0" i="1" dirty="0" smtClean="0">
                                        <a:latin typeface="Cambria Math" panose="02040503050406030204" pitchFamily="18" charset="0"/>
                                      </a:rPr>
                                    </m:ctrlPr>
                                  </m:fPr>
                                  <m:num>
                                    <m:r>
                                      <a:rPr lang="fr-FR" b="0" i="1" dirty="0" smtClean="0">
                                        <a:latin typeface="Cambria Math" panose="02040503050406030204" pitchFamily="18" charset="0"/>
                                      </a:rPr>
                                      <m:t>9</m:t>
                                    </m:r>
                                  </m:num>
                                  <m:den>
                                    <m:r>
                                      <a:rPr lang="fr-FR" b="0" i="1" dirty="0" smtClean="0">
                                        <a:latin typeface="Cambria Math" panose="02040503050406030204" pitchFamily="18" charset="0"/>
                                      </a:rPr>
                                      <m:t>144</m:t>
                                    </m:r>
                                  </m:den>
                                </m:f>
                              </m:oMath>
                            </m:oMathPara>
                          </a14:m>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m:t>
                                </m:r>
                                <m:f>
                                  <m:fPr>
                                    <m:ctrlPr>
                                      <a:rPr lang="fr-FR" b="0" i="1" dirty="0" smtClean="0">
                                        <a:latin typeface="Cambria Math" panose="02040503050406030204" pitchFamily="18" charset="0"/>
                                      </a:rPr>
                                    </m:ctrlPr>
                                  </m:fPr>
                                  <m:num>
                                    <m:r>
                                      <a:rPr lang="fr-FR" b="0" i="1" dirty="0" smtClean="0">
                                        <a:latin typeface="Cambria Math" panose="02040503050406030204" pitchFamily="18" charset="0"/>
                                      </a:rPr>
                                      <m:t>144</m:t>
                                    </m:r>
                                  </m:num>
                                  <m:den>
                                    <m:r>
                                      <a:rPr lang="fr-FR" b="0" i="1" dirty="0" smtClean="0">
                                        <a:latin typeface="Cambria Math" panose="02040503050406030204" pitchFamily="18" charset="0"/>
                                      </a:rPr>
                                      <m:t>9</m:t>
                                    </m:r>
                                  </m:den>
                                </m:f>
                              </m:oMath>
                            </m:oMathPara>
                          </a14:m>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=−16</m:t>
                                </m:r>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C0599E5A-2C3E-F87A-2701-4237CE334489}"/>
                  </a:ext>
                </a:extLst>
              </p:cNvPr>
              <p:cNvGraphicFramePr>
                <a:graphicFrameLocks noGrp="1"/>
              </p:cNvGraphicFramePr>
              <p:nvPr>
                <p:extLst>
                  <p:ext uri="{D42A27DB-BD31-4B8C-83A1-F6EECF244321}">
                    <p14:modId xmlns:p14="http://schemas.microsoft.com/office/powerpoint/2010/main" val="4266881376"/>
                  </p:ext>
                </p:extLst>
              </p:nvPr>
            </p:nvGraphicFramePr>
            <p:xfrm>
              <a:off x="2030475" y="3565585"/>
              <a:ext cx="8128000" cy="1917886"/>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1552126">
                    <a:tc>
                      <a:txBody>
                        <a:bodyPr/>
                        <a:lstStyle/>
                        <a:p>
                          <a:endParaRPr lang="it-IT"/>
                        </a:p>
                      </a:txBody>
                      <a:tcPr anchor="ctr">
                        <a:blipFill>
                          <a:blip r:embed="rId3"/>
                          <a:stretch>
                            <a:fillRect l="-299" t="-25391" r="-300599" b="-781"/>
                          </a:stretch>
                        </a:blipFill>
                      </a:tcPr>
                    </a:tc>
                    <a:tc>
                      <a:txBody>
                        <a:bodyPr/>
                        <a:lstStyle/>
                        <a:p>
                          <a:endParaRPr lang="it-IT"/>
                        </a:p>
                      </a:txBody>
                      <a:tcPr anchor="ctr">
                        <a:blipFill>
                          <a:blip r:embed="rId3"/>
                          <a:stretch>
                            <a:fillRect l="-100601" t="-25391" r="-201502" b="-781"/>
                          </a:stretch>
                        </a:blipFill>
                      </a:tcPr>
                    </a:tc>
                    <a:tc>
                      <a:txBody>
                        <a:bodyPr/>
                        <a:lstStyle/>
                        <a:p>
                          <a:endParaRPr lang="it-IT"/>
                        </a:p>
                      </a:txBody>
                      <a:tcPr anchor="ctr">
                        <a:blipFill>
                          <a:blip r:embed="rId3"/>
                          <a:stretch>
                            <a:fillRect l="-200000" t="-25391" r="-100898" b="-781"/>
                          </a:stretch>
                        </a:blipFill>
                      </a:tcPr>
                    </a:tc>
                    <a:tc>
                      <a:txBody>
                        <a:bodyPr/>
                        <a:lstStyle/>
                        <a:p>
                          <a:endParaRPr lang="it-IT"/>
                        </a:p>
                      </a:txBody>
                      <a:tcPr anchor="ctr">
                        <a:blipFill>
                          <a:blip r:embed="rId3"/>
                          <a:stretch>
                            <a:fillRect l="-300901" t="-25391" r="-1201" b="-781"/>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4" tgtFrame="&quot;_blank&quot;"/>
            <a:extLst>
              <a:ext uri="{FF2B5EF4-FFF2-40B4-BE49-F238E27FC236}">
                <a16:creationId xmlns:a16="http://schemas.microsoft.com/office/drawing/2014/main" id="{4D1CC052-D852-C366-E6BB-C03C15B3FD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F71E2BF8-1B2F-7CFE-5C0C-3251241D94DC}"/>
                  </a:ext>
                </a:extLst>
              </p:cNvPr>
              <p:cNvSpPr txBox="1"/>
              <p:nvPr/>
            </p:nvSpPr>
            <p:spPr>
              <a:xfrm>
                <a:off x="4758212" y="1374529"/>
                <a:ext cx="2672526" cy="1720727"/>
              </a:xfrm>
              <a:prstGeom prst="rect">
                <a:avLst/>
              </a:prstGeom>
              <a:noFill/>
            </p:spPr>
            <p:txBody>
              <a:bodyPr wrap="none" rtlCol="0">
                <a:spAutoFit/>
              </a:bodyPr>
              <a:lstStyle/>
              <a:p>
                <a:r>
                  <a:rPr lang="it-IT" dirty="0">
                    <a:latin typeface="Arial" panose="020B0604020202020204" pitchFamily="34" charset="0"/>
                    <a:cs typeface="Arial" panose="020B0604020202020204" pitchFamily="34" charset="0"/>
                  </a:rPr>
                  <a:t>La </a:t>
                </a:r>
                <a:r>
                  <a:rPr lang="it-IT" dirty="0" err="1">
                    <a:latin typeface="Arial" panose="020B0604020202020204" pitchFamily="34" charset="0"/>
                    <a:cs typeface="Arial" panose="020B0604020202020204" pitchFamily="34" charset="0"/>
                  </a:rPr>
                  <a:t>solution</a:t>
                </a:r>
                <a:r>
                  <a:rPr lang="it-IT" dirty="0">
                    <a:latin typeface="Arial" panose="020B0604020202020204" pitchFamily="34" charset="0"/>
                    <a:cs typeface="Arial" panose="020B0604020202020204" pitchFamily="34" charset="0"/>
                  </a:rPr>
                  <a:t> de l’</a:t>
                </a:r>
                <a:r>
                  <a:rPr lang="it-IT" dirty="0" err="1">
                    <a:latin typeface="Arial" panose="020B0604020202020204" pitchFamily="34" charset="0"/>
                    <a:cs typeface="Arial" panose="020B0604020202020204" pitchFamily="34" charset="0"/>
                  </a:rPr>
                  <a:t>équation</a:t>
                </a:r>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 </a:t>
                </a:r>
              </a:p>
              <a:p>
                <a:pPr/>
                <a14:m>
                  <m:oMathPara xmlns:m="http://schemas.openxmlformats.org/officeDocument/2006/math">
                    <m:oMathParaPr>
                      <m:jc m:val="centerGroup"/>
                    </m:oMathParaPr>
                    <m:oMath xmlns:m="http://schemas.openxmlformats.org/officeDocument/2006/math">
                      <m:f>
                        <m:fPr>
                          <m:ctrlPr>
                            <a:rPr lang="fr-FR" b="0" i="1" smtClean="0">
                              <a:latin typeface="Cambria Math" panose="02040503050406030204" pitchFamily="18" charset="0"/>
                              <a:cs typeface="Arial" panose="020B0604020202020204" pitchFamily="34" charset="0"/>
                            </a:rPr>
                          </m:ctrlPr>
                        </m:fPr>
                        <m:num>
                          <m:r>
                            <a:rPr lang="fr-FR" b="0" i="1" smtClean="0">
                              <a:latin typeface="Cambria Math" panose="02040503050406030204" pitchFamily="18" charset="0"/>
                              <a:cs typeface="Arial" panose="020B0604020202020204" pitchFamily="34" charset="0"/>
                            </a:rPr>
                            <m:t>144</m:t>
                          </m:r>
                        </m:num>
                        <m:den>
                          <m:r>
                            <a:rPr lang="fr-FR" b="0" i="1" smtClean="0">
                              <a:latin typeface="Cambria Math" panose="02040503050406030204" pitchFamily="18" charset="0"/>
                              <a:cs typeface="Arial" panose="020B0604020202020204" pitchFamily="34" charset="0"/>
                            </a:rPr>
                            <m:t>𝑥</m:t>
                          </m:r>
                        </m:den>
                      </m:f>
                      <m:r>
                        <a:rPr lang="fr-FR" b="0" i="1" smtClean="0">
                          <a:latin typeface="Cambria Math" panose="02040503050406030204" pitchFamily="18" charset="0"/>
                          <a:cs typeface="Arial" panose="020B0604020202020204" pitchFamily="34" charset="0"/>
                        </a:rPr>
                        <m:t>=9</m:t>
                      </m:r>
                    </m:oMath>
                  </m:oMathPara>
                </a14:m>
                <a:endParaRPr lang="it-IT" dirty="0">
                  <a:latin typeface="Arial" panose="020B0604020202020204" pitchFamily="34" charset="0"/>
                  <a:cs typeface="Arial" panose="020B0604020202020204" pitchFamily="34" charset="0"/>
                </a:endParaRPr>
              </a:p>
              <a:p>
                <a:pPr algn="ctr"/>
                <a:endParaRPr lang="it-IT" dirty="0">
                  <a:latin typeface="Arial" panose="020B0604020202020204" pitchFamily="34" charset="0"/>
                  <a:cs typeface="Arial" panose="020B0604020202020204" pitchFamily="34" charset="0"/>
                </a:endParaRPr>
              </a:p>
              <a:p>
                <a:pPr algn="ctr"/>
                <a:r>
                  <a:rPr lang="it-IT" dirty="0">
                    <a:latin typeface="Arial" panose="020B0604020202020204" pitchFamily="34" charset="0"/>
                    <a:cs typeface="Arial" panose="020B0604020202020204" pitchFamily="34" charset="0"/>
                  </a:rPr>
                  <a:t> est : </a:t>
                </a:r>
              </a:p>
            </p:txBody>
          </p:sp>
        </mc:Choice>
        <mc:Fallback xmlns="">
          <p:sp>
            <p:nvSpPr>
              <p:cNvPr id="2" name="ZoneTexte 1">
                <a:extLst>
                  <a:ext uri="{FF2B5EF4-FFF2-40B4-BE49-F238E27FC236}">
                    <a16:creationId xmlns:a16="http://schemas.microsoft.com/office/drawing/2014/main" id="{87562DD6-98F5-A931-516C-7F9D195DA456}"/>
                  </a:ext>
                </a:extLst>
              </p:cNvPr>
              <p:cNvSpPr txBox="1">
                <a:spLocks noRot="1" noChangeAspect="1" noMove="1" noResize="1" noEditPoints="1" noAdjustHandles="1" noChangeArrowheads="1" noChangeShapeType="1" noTextEdit="1"/>
              </p:cNvSpPr>
              <p:nvPr/>
            </p:nvSpPr>
            <p:spPr>
              <a:xfrm>
                <a:off x="4758212" y="1374529"/>
                <a:ext cx="2672526" cy="1720727"/>
              </a:xfrm>
              <a:prstGeom prst="rect">
                <a:avLst/>
              </a:prstGeom>
              <a:blipFill>
                <a:blip r:embed="rId6"/>
                <a:stretch>
                  <a:fillRect l="-2055" t="-1767" r="-1598" b="-4594"/>
                </a:stretch>
              </a:blipFill>
            </p:spPr>
            <p:txBody>
              <a:bodyPr/>
              <a:lstStyle/>
              <a:p>
                <a:r>
                  <a:rPr lang="it-IT">
                    <a:noFill/>
                  </a:rPr>
                  <a:t> </a:t>
                </a:r>
              </a:p>
            </p:txBody>
          </p:sp>
        </mc:Fallback>
      </mc:AlternateContent>
      <p:sp>
        <p:nvSpPr>
          <p:cNvPr id="3" name="ZoneTexte 2">
            <a:extLst>
              <a:ext uri="{FF2B5EF4-FFF2-40B4-BE49-F238E27FC236}">
                <a16:creationId xmlns:a16="http://schemas.microsoft.com/office/drawing/2014/main" id="{D1C3327E-A527-9DA7-9E72-178F3AF7E70D}"/>
              </a:ext>
            </a:extLst>
          </p:cNvPr>
          <p:cNvSpPr txBox="1"/>
          <p:nvPr/>
        </p:nvSpPr>
        <p:spPr>
          <a:xfrm>
            <a:off x="8858864" y="165765"/>
            <a:ext cx="3005951"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Question issue des sujets 0</a:t>
            </a:r>
            <a:endParaRPr lang="it-IT"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822966F4-FEA1-A50B-E2C9-F73131551182}"/>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p:sp>
        <p:nvSpPr>
          <p:cNvPr id="5" name="Ellipse 4">
            <a:extLst>
              <a:ext uri="{FF2B5EF4-FFF2-40B4-BE49-F238E27FC236}">
                <a16:creationId xmlns:a16="http://schemas.microsoft.com/office/drawing/2014/main" id="{259808D9-D8D1-CBE0-0D54-97B2A4479E35}"/>
              </a:ext>
            </a:extLst>
          </p:cNvPr>
          <p:cNvSpPr/>
          <p:nvPr/>
        </p:nvSpPr>
        <p:spPr>
          <a:xfrm>
            <a:off x="6302477" y="3313471"/>
            <a:ext cx="1641988" cy="2064774"/>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mc:Choice xmlns:a14="http://schemas.microsoft.com/office/drawing/2010/main" Requires="a14">
          <p:sp>
            <p:nvSpPr>
              <p:cNvPr id="6" name="ZoneTexte 5">
                <a:extLst>
                  <a:ext uri="{FF2B5EF4-FFF2-40B4-BE49-F238E27FC236}">
                    <a16:creationId xmlns:a16="http://schemas.microsoft.com/office/drawing/2014/main" id="{AD6CC7E9-357C-FF69-7390-A7B2AD4219C6}"/>
                  </a:ext>
                </a:extLst>
              </p:cNvPr>
              <p:cNvSpPr txBox="1"/>
              <p:nvPr/>
            </p:nvSpPr>
            <p:spPr>
              <a:xfrm>
                <a:off x="7430738" y="1974692"/>
                <a:ext cx="4095224" cy="5203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fr-FR" b="0" i="1" smtClean="0">
                              <a:solidFill>
                                <a:srgbClr val="00B0F0"/>
                              </a:solidFill>
                              <a:latin typeface="Cambria Math" panose="02040503050406030204" pitchFamily="18" charset="0"/>
                            </a:rPr>
                          </m:ctrlPr>
                        </m:fPr>
                        <m:num>
                          <m:r>
                            <a:rPr lang="fr-FR" b="0" i="1" smtClean="0">
                              <a:solidFill>
                                <a:srgbClr val="00B0F0"/>
                              </a:solidFill>
                              <a:latin typeface="Cambria Math" panose="02040503050406030204" pitchFamily="18" charset="0"/>
                            </a:rPr>
                            <m:t>144</m:t>
                          </m:r>
                        </m:num>
                        <m:den>
                          <m:r>
                            <a:rPr lang="fr-FR" b="0" i="1" smtClean="0">
                              <a:solidFill>
                                <a:srgbClr val="00B0F0"/>
                              </a:solidFill>
                              <a:latin typeface="Cambria Math" panose="02040503050406030204" pitchFamily="18" charset="0"/>
                            </a:rPr>
                            <m:t>𝑥</m:t>
                          </m:r>
                        </m:den>
                      </m:f>
                      <m:r>
                        <a:rPr lang="fr-FR" b="0" i="1" smtClean="0">
                          <a:solidFill>
                            <a:srgbClr val="00B0F0"/>
                          </a:solidFill>
                          <a:latin typeface="Cambria Math" panose="02040503050406030204" pitchFamily="18" charset="0"/>
                        </a:rPr>
                        <m:t>=9   </m:t>
                      </m:r>
                      <m:r>
                        <a:rPr lang="fr-FR" b="0" i="1" smtClean="0">
                          <a:solidFill>
                            <a:srgbClr val="00B0F0"/>
                          </a:solidFill>
                          <a:latin typeface="Cambria Math" panose="02040503050406030204" pitchFamily="18" charset="0"/>
                          <a:ea typeface="Cambria Math" panose="02040503050406030204" pitchFamily="18" charset="0"/>
                        </a:rPr>
                        <m:t>⟺    144=9</m:t>
                      </m:r>
                      <m:r>
                        <a:rPr lang="fr-FR" b="0" i="1" smtClean="0">
                          <a:solidFill>
                            <a:srgbClr val="00B0F0"/>
                          </a:solidFill>
                          <a:latin typeface="Cambria Math" panose="02040503050406030204" pitchFamily="18" charset="0"/>
                          <a:ea typeface="Cambria Math" panose="02040503050406030204" pitchFamily="18" charset="0"/>
                        </a:rPr>
                        <m:t>𝑥</m:t>
                      </m:r>
                      <m:r>
                        <a:rPr lang="fr-FR" b="0" i="1" smtClean="0">
                          <a:solidFill>
                            <a:srgbClr val="00B0F0"/>
                          </a:solidFill>
                          <a:latin typeface="Cambria Math" panose="02040503050406030204" pitchFamily="18" charset="0"/>
                          <a:ea typeface="Cambria Math" panose="02040503050406030204" pitchFamily="18" charset="0"/>
                        </a:rPr>
                        <m:t>   ⟺   </m:t>
                      </m:r>
                      <m:r>
                        <a:rPr lang="fr-FR" b="0" i="1" smtClean="0">
                          <a:solidFill>
                            <a:srgbClr val="00B0F0"/>
                          </a:solidFill>
                          <a:latin typeface="Cambria Math" panose="02040503050406030204" pitchFamily="18" charset="0"/>
                          <a:ea typeface="Cambria Math" panose="02040503050406030204" pitchFamily="18" charset="0"/>
                        </a:rPr>
                        <m:t>𝑥</m:t>
                      </m:r>
                      <m:r>
                        <a:rPr lang="fr-FR" b="0" i="1" smtClean="0">
                          <a:solidFill>
                            <a:srgbClr val="00B0F0"/>
                          </a:solidFill>
                          <a:latin typeface="Cambria Math" panose="02040503050406030204" pitchFamily="18" charset="0"/>
                          <a:ea typeface="Cambria Math" panose="02040503050406030204" pitchFamily="18" charset="0"/>
                        </a:rPr>
                        <m:t>=</m:t>
                      </m:r>
                      <m:f>
                        <m:fPr>
                          <m:ctrlPr>
                            <a:rPr lang="fr-FR" b="0" i="1" smtClean="0">
                              <a:solidFill>
                                <a:srgbClr val="00B0F0"/>
                              </a:solidFill>
                              <a:latin typeface="Cambria Math" panose="02040503050406030204" pitchFamily="18" charset="0"/>
                              <a:ea typeface="Cambria Math" panose="02040503050406030204" pitchFamily="18" charset="0"/>
                            </a:rPr>
                          </m:ctrlPr>
                        </m:fPr>
                        <m:num>
                          <m:r>
                            <a:rPr lang="fr-FR" b="0" i="1" smtClean="0">
                              <a:solidFill>
                                <a:srgbClr val="00B0F0"/>
                              </a:solidFill>
                              <a:latin typeface="Cambria Math" panose="02040503050406030204" pitchFamily="18" charset="0"/>
                              <a:ea typeface="Cambria Math" panose="02040503050406030204" pitchFamily="18" charset="0"/>
                            </a:rPr>
                            <m:t>144</m:t>
                          </m:r>
                        </m:num>
                        <m:den>
                          <m:r>
                            <a:rPr lang="fr-FR" b="0" i="1" smtClean="0">
                              <a:solidFill>
                                <a:srgbClr val="00B0F0"/>
                              </a:solidFill>
                              <a:latin typeface="Cambria Math" panose="02040503050406030204" pitchFamily="18" charset="0"/>
                              <a:ea typeface="Cambria Math" panose="02040503050406030204" pitchFamily="18" charset="0"/>
                            </a:rPr>
                            <m:t>9</m:t>
                          </m:r>
                        </m:den>
                      </m:f>
                    </m:oMath>
                  </m:oMathPara>
                </a14:m>
                <a:endParaRPr lang="it-IT" dirty="0"/>
              </a:p>
            </p:txBody>
          </p:sp>
        </mc:Choice>
        <mc:Fallback>
          <p:sp>
            <p:nvSpPr>
              <p:cNvPr id="6" name="ZoneTexte 5">
                <a:extLst>
                  <a:ext uri="{FF2B5EF4-FFF2-40B4-BE49-F238E27FC236}">
                    <a16:creationId xmlns:a16="http://schemas.microsoft.com/office/drawing/2014/main" id="{AD6CC7E9-357C-FF69-7390-A7B2AD4219C6}"/>
                  </a:ext>
                </a:extLst>
              </p:cNvPr>
              <p:cNvSpPr txBox="1">
                <a:spLocks noRot="1" noChangeAspect="1" noMove="1" noResize="1" noEditPoints="1" noAdjustHandles="1" noChangeArrowheads="1" noChangeShapeType="1" noTextEdit="1"/>
              </p:cNvSpPr>
              <p:nvPr/>
            </p:nvSpPr>
            <p:spPr>
              <a:xfrm>
                <a:off x="7430738" y="1974692"/>
                <a:ext cx="4095224" cy="520399"/>
              </a:xfrm>
              <a:prstGeom prst="rect">
                <a:avLst/>
              </a:prstGeom>
              <a:blipFill>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43067732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76F80-6906-F034-7F91-1B32C6BBF069}"/>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7F493A8B-5869-E6BB-A9FB-18ABEFA35EF6}"/>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n°6</a:t>
            </a:r>
            <a:endParaRPr lang="it-IT" sz="2400" dirty="0">
              <a:latin typeface="Arial Black" panose="020B0A04020102020204" pitchFamily="34" charset="0"/>
            </a:endParaRPr>
          </a:p>
        </p:txBody>
      </p:sp>
      <p:pic>
        <p:nvPicPr>
          <p:cNvPr id="3" name="Image 2" descr="JM-creativecommons">
            <a:hlinkClick r:id="rId3" tgtFrame="&quot;_blank&quot;"/>
            <a:extLst>
              <a:ext uri="{FF2B5EF4-FFF2-40B4-BE49-F238E27FC236}">
                <a16:creationId xmlns:a16="http://schemas.microsoft.com/office/drawing/2014/main" id="{D6309FD6-5AE8-1EE3-63C9-07F7715F22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317587DB-EC0C-6451-0E06-28D513CFC70B}"/>
                  </a:ext>
                </a:extLst>
              </p:cNvPr>
              <p:cNvSpPr txBox="1"/>
              <p:nvPr/>
            </p:nvSpPr>
            <p:spPr>
              <a:xfrm>
                <a:off x="3050371" y="1119034"/>
                <a:ext cx="6088207" cy="1015663"/>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On donne le tableau de signes correspondant à une expression du second degré </a:t>
                </a:r>
                <a14:m>
                  <m:oMath xmlns:m="http://schemas.openxmlformats.org/officeDocument/2006/math">
                    <m:r>
                      <a:rPr lang="fr-FR" sz="2000" b="0" i="1" smtClean="0">
                        <a:latin typeface="Cambria Math" panose="02040503050406030204" pitchFamily="18" charset="0"/>
                        <a:cs typeface="Arial" panose="020B0604020202020204" pitchFamily="34" charset="0"/>
                      </a:rPr>
                      <m:t>𝐴</m:t>
                    </m:r>
                    <m:d>
                      <m:dPr>
                        <m:ctrlPr>
                          <a:rPr lang="fr-FR" sz="2000" b="0" i="1" smtClean="0">
                            <a:latin typeface="Cambria Math" panose="02040503050406030204" pitchFamily="18" charset="0"/>
                            <a:cs typeface="Arial" panose="020B0604020202020204" pitchFamily="34" charset="0"/>
                          </a:rPr>
                        </m:ctrlPr>
                      </m:dPr>
                      <m:e>
                        <m:r>
                          <a:rPr lang="fr-FR" sz="2000" b="0" i="1" smtClean="0">
                            <a:latin typeface="Cambria Math" panose="02040503050406030204" pitchFamily="18" charset="0"/>
                            <a:cs typeface="Arial" panose="020B0604020202020204" pitchFamily="34" charset="0"/>
                          </a:rPr>
                          <m:t>𝑥</m:t>
                        </m:r>
                      </m:e>
                    </m:d>
                  </m:oMath>
                </a14:m>
                <a:r>
                  <a:rPr lang="fr-FR" sz="2000" dirty="0">
                    <a:latin typeface="Arial" panose="020B0604020202020204" pitchFamily="34" charset="0"/>
                    <a:cs typeface="Arial" panose="020B0604020202020204" pitchFamily="34" charset="0"/>
                  </a:rPr>
                  <a:t>. </a:t>
                </a:r>
              </a:p>
              <a:p>
                <a:r>
                  <a:rPr lang="fr-FR" sz="2000" dirty="0">
                    <a:latin typeface="Arial" panose="020B0604020202020204" pitchFamily="34" charset="0"/>
                    <a:cs typeface="Arial" panose="020B0604020202020204" pitchFamily="34" charset="0"/>
                  </a:rPr>
                  <a:t>Retrouver l’expression de </a:t>
                </a:r>
                <a14:m>
                  <m:oMath xmlns:m="http://schemas.openxmlformats.org/officeDocument/2006/math">
                    <m:r>
                      <a:rPr lang="fr-FR" sz="2000" b="0" i="1" smtClean="0">
                        <a:latin typeface="Cambria Math" panose="02040503050406030204" pitchFamily="18" charset="0"/>
                        <a:cs typeface="Arial" panose="020B0604020202020204" pitchFamily="34" charset="0"/>
                      </a:rPr>
                      <m:t>𝐴</m:t>
                    </m:r>
                    <m:d>
                      <m:dPr>
                        <m:ctrlPr>
                          <a:rPr lang="fr-FR" sz="2000" b="0" i="1" smtClean="0">
                            <a:latin typeface="Cambria Math" panose="02040503050406030204" pitchFamily="18" charset="0"/>
                            <a:cs typeface="Arial" panose="020B0604020202020204" pitchFamily="34" charset="0"/>
                          </a:rPr>
                        </m:ctrlPr>
                      </m:dPr>
                      <m:e>
                        <m:r>
                          <a:rPr lang="fr-FR" sz="2000" b="0" i="1" smtClean="0">
                            <a:latin typeface="Cambria Math" panose="02040503050406030204" pitchFamily="18" charset="0"/>
                            <a:cs typeface="Arial" panose="020B0604020202020204" pitchFamily="34" charset="0"/>
                          </a:rPr>
                          <m:t>𝑥</m:t>
                        </m:r>
                      </m:e>
                    </m:d>
                  </m:oMath>
                </a14:m>
                <a:r>
                  <a:rPr lang="fr-FR" sz="2000" dirty="0">
                    <a:latin typeface="Arial" panose="020B0604020202020204" pitchFamily="34" charset="0"/>
                    <a:cs typeface="Arial" panose="020B0604020202020204" pitchFamily="34" charset="0"/>
                  </a:rPr>
                  <a:t>. </a:t>
                </a:r>
              </a:p>
            </p:txBody>
          </p:sp>
        </mc:Choice>
        <mc:Fallback xmlns="">
          <p:sp>
            <p:nvSpPr>
              <p:cNvPr id="2" name="ZoneTexte 1">
                <a:extLst>
                  <a:ext uri="{FF2B5EF4-FFF2-40B4-BE49-F238E27FC236}">
                    <a16:creationId xmlns:a16="http://schemas.microsoft.com/office/drawing/2014/main" id="{C0267227-9B17-9621-F127-54AF9010A5DA}"/>
                  </a:ext>
                </a:extLst>
              </p:cNvPr>
              <p:cNvSpPr txBox="1">
                <a:spLocks noRot="1" noChangeAspect="1" noMove="1" noResize="1" noEditPoints="1" noAdjustHandles="1" noChangeArrowheads="1" noChangeShapeType="1" noTextEdit="1"/>
              </p:cNvSpPr>
              <p:nvPr/>
            </p:nvSpPr>
            <p:spPr>
              <a:xfrm>
                <a:off x="3050371" y="1119034"/>
                <a:ext cx="6088207" cy="1015663"/>
              </a:xfrm>
              <a:prstGeom prst="rect">
                <a:avLst/>
              </a:prstGeom>
              <a:blipFill>
                <a:blip r:embed="rId5"/>
                <a:stretch>
                  <a:fillRect l="-1001" t="-3012" r="-1201" b="-10843"/>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graphicFrame>
            <p:nvGraphicFramePr>
              <p:cNvPr id="4" name="Tableau 3">
                <a:extLst>
                  <a:ext uri="{FF2B5EF4-FFF2-40B4-BE49-F238E27FC236}">
                    <a16:creationId xmlns:a16="http://schemas.microsoft.com/office/drawing/2014/main" id="{5C8D7E0F-2786-46E2-5B1A-006B8E083F60}"/>
                  </a:ext>
                </a:extLst>
              </p:cNvPr>
              <p:cNvGraphicFramePr>
                <a:graphicFrameLocks noGrp="1"/>
              </p:cNvGraphicFramePr>
              <p:nvPr>
                <p:extLst>
                  <p:ext uri="{D42A27DB-BD31-4B8C-83A1-F6EECF244321}">
                    <p14:modId xmlns:p14="http://schemas.microsoft.com/office/powerpoint/2010/main" val="3151179587"/>
                  </p:ext>
                </p:extLst>
              </p:nvPr>
            </p:nvGraphicFramePr>
            <p:xfrm>
              <a:off x="2030474" y="3589869"/>
              <a:ext cx="8128000" cy="126050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254808">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94740">
                    <a:tc>
                      <a:txBody>
                        <a:bodyPr/>
                        <a:lstStyle/>
                        <a:p>
                          <a:pPr algn="ctr"/>
                          <a14:m>
                            <m:oMathPara xmlns:m="http://schemas.openxmlformats.org/officeDocument/2006/math">
                              <m:oMathParaPr>
                                <m:jc m:val="centerGroup"/>
                              </m:oMathParaPr>
                              <m:oMath xmlns:m="http://schemas.openxmlformats.org/officeDocument/2006/math">
                                <m:d>
                                  <m:dPr>
                                    <m:ctrlPr>
                                      <a:rPr lang="fr-FR" b="0" i="1" dirty="0" smtClean="0">
                                        <a:latin typeface="Cambria Math" panose="02040503050406030204" pitchFamily="18" charset="0"/>
                                      </a:rPr>
                                    </m:ctrlPr>
                                  </m:dPr>
                                  <m:e>
                                    <m:r>
                                      <a:rPr lang="fr-FR" b="0" i="1" dirty="0" smtClean="0">
                                        <a:latin typeface="Cambria Math" panose="02040503050406030204" pitchFamily="18" charset="0"/>
                                      </a:rPr>
                                      <m:t>𝑥</m:t>
                                    </m:r>
                                    <m:r>
                                      <a:rPr lang="fr-FR" b="0" i="1" dirty="0" smtClean="0">
                                        <a:latin typeface="Cambria Math" panose="02040503050406030204" pitchFamily="18" charset="0"/>
                                      </a:rPr>
                                      <m:t>−2</m:t>
                                    </m:r>
                                  </m:e>
                                </m:d>
                                <m:d>
                                  <m:dPr>
                                    <m:ctrlPr>
                                      <a:rPr lang="fr-FR" b="0" i="1" dirty="0" smtClean="0">
                                        <a:latin typeface="Cambria Math" panose="02040503050406030204" pitchFamily="18" charset="0"/>
                                      </a:rPr>
                                    </m:ctrlPr>
                                  </m:dPr>
                                  <m:e>
                                    <m:r>
                                      <a:rPr lang="fr-FR" b="0" i="1" dirty="0" smtClean="0">
                                        <a:latin typeface="Cambria Math" panose="02040503050406030204" pitchFamily="18" charset="0"/>
                                      </a:rPr>
                                      <m:t>𝑥</m:t>
                                    </m:r>
                                    <m:r>
                                      <a:rPr lang="fr-FR" b="0" i="1" dirty="0" smtClean="0">
                                        <a:latin typeface="Cambria Math" panose="02040503050406030204" pitchFamily="18" charset="0"/>
                                      </a:rPr>
                                      <m:t>−3</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ctrlPr>
                                      <a:rPr lang="fr-FR" b="0" i="1" dirty="0" smtClean="0">
                                        <a:latin typeface="Cambria Math" panose="02040503050406030204" pitchFamily="18" charset="0"/>
                                      </a:rPr>
                                    </m:ctrlPr>
                                  </m:dPr>
                                  <m:e>
                                    <m:r>
                                      <a:rPr lang="fr-FR" b="0" i="1" dirty="0" smtClean="0">
                                        <a:latin typeface="Cambria Math" panose="02040503050406030204" pitchFamily="18" charset="0"/>
                                      </a:rPr>
                                      <m:t>2+</m:t>
                                    </m:r>
                                    <m:r>
                                      <a:rPr lang="fr-FR" b="0" i="1" dirty="0" smtClean="0">
                                        <a:latin typeface="Cambria Math" panose="02040503050406030204" pitchFamily="18" charset="0"/>
                                      </a:rPr>
                                      <m:t>𝑥</m:t>
                                    </m:r>
                                  </m:e>
                                </m:d>
                                <m:d>
                                  <m:dPr>
                                    <m:ctrlPr>
                                      <a:rPr lang="fr-FR" b="0" i="1" dirty="0" smtClean="0">
                                        <a:latin typeface="Cambria Math" panose="02040503050406030204" pitchFamily="18" charset="0"/>
                                      </a:rPr>
                                    </m:ctrlPr>
                                  </m:dPr>
                                  <m:e>
                                    <m:r>
                                      <a:rPr lang="fr-FR" b="0" i="1" dirty="0" smtClean="0">
                                        <a:latin typeface="Cambria Math" panose="02040503050406030204" pitchFamily="18" charset="0"/>
                                      </a:rPr>
                                      <m:t>𝑥</m:t>
                                    </m:r>
                                    <m:r>
                                      <a:rPr lang="fr-FR" b="0" i="1" dirty="0" smtClean="0">
                                        <a:latin typeface="Cambria Math" panose="02040503050406030204" pitchFamily="18" charset="0"/>
                                      </a:rPr>
                                      <m:t>−3</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ctrlPr>
                                      <a:rPr lang="fr-FR" b="0" i="1" dirty="0" smtClean="0">
                                        <a:latin typeface="Cambria Math" panose="02040503050406030204" pitchFamily="18" charset="0"/>
                                      </a:rPr>
                                    </m:ctrlPr>
                                  </m:dPr>
                                  <m:e>
                                    <m:r>
                                      <a:rPr lang="fr-FR" b="0" i="1" dirty="0" smtClean="0">
                                        <a:latin typeface="Cambria Math" panose="02040503050406030204" pitchFamily="18" charset="0"/>
                                      </a:rPr>
                                      <m:t>𝑥</m:t>
                                    </m:r>
                                    <m:r>
                                      <a:rPr lang="fr-FR" b="0" i="1" dirty="0" smtClean="0">
                                        <a:latin typeface="Cambria Math" panose="02040503050406030204" pitchFamily="18" charset="0"/>
                                      </a:rPr>
                                      <m:t>−2</m:t>
                                    </m:r>
                                  </m:e>
                                </m:d>
                                <m:d>
                                  <m:dPr>
                                    <m:ctrlPr>
                                      <a:rPr lang="fr-FR" b="0" i="1" dirty="0" smtClean="0">
                                        <a:latin typeface="Cambria Math" panose="02040503050406030204" pitchFamily="18" charset="0"/>
                                      </a:rPr>
                                    </m:ctrlPr>
                                  </m:dPr>
                                  <m:e>
                                    <m:r>
                                      <a:rPr lang="fr-FR" b="0" i="1" dirty="0" smtClean="0">
                                        <a:latin typeface="Cambria Math" panose="02040503050406030204" pitchFamily="18" charset="0"/>
                                      </a:rPr>
                                      <m:t>3−</m:t>
                                    </m:r>
                                    <m:r>
                                      <a:rPr lang="fr-FR" b="0" i="1" dirty="0" smtClean="0">
                                        <a:latin typeface="Cambria Math" panose="02040503050406030204" pitchFamily="18" charset="0"/>
                                      </a:rPr>
                                      <m:t>𝑥</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ctrlPr>
                                      <a:rPr lang="fr-FR" b="0" i="1" dirty="0" smtClean="0">
                                        <a:latin typeface="Cambria Math" panose="02040503050406030204" pitchFamily="18" charset="0"/>
                                      </a:rPr>
                                    </m:ctrlPr>
                                  </m:dPr>
                                  <m:e>
                                    <m:r>
                                      <a:rPr lang="fr-FR" b="0" i="1" dirty="0" smtClean="0">
                                        <a:latin typeface="Cambria Math" panose="02040503050406030204" pitchFamily="18" charset="0"/>
                                      </a:rPr>
                                      <m:t>2+</m:t>
                                    </m:r>
                                    <m:r>
                                      <a:rPr lang="fr-FR" b="0" i="1" dirty="0" smtClean="0">
                                        <a:latin typeface="Cambria Math" panose="02040503050406030204" pitchFamily="18" charset="0"/>
                                      </a:rPr>
                                      <m:t>𝑥</m:t>
                                    </m:r>
                                  </m:e>
                                </m:d>
                                <m:d>
                                  <m:dPr>
                                    <m:ctrlPr>
                                      <a:rPr lang="fr-FR" b="0" i="1" dirty="0" smtClean="0">
                                        <a:latin typeface="Cambria Math" panose="02040503050406030204" pitchFamily="18" charset="0"/>
                                      </a:rPr>
                                    </m:ctrlPr>
                                  </m:dPr>
                                  <m:e>
                                    <m:r>
                                      <a:rPr lang="fr-FR" b="0" i="1" dirty="0" smtClean="0">
                                        <a:latin typeface="Cambria Math" panose="02040503050406030204" pitchFamily="18" charset="0"/>
                                      </a:rPr>
                                      <m:t>3+</m:t>
                                    </m:r>
                                    <m:r>
                                      <a:rPr lang="fr-FR" b="0" i="1" dirty="0" smtClean="0">
                                        <a:latin typeface="Cambria Math" panose="02040503050406030204" pitchFamily="18" charset="0"/>
                                      </a:rPr>
                                      <m:t>𝑥</m:t>
                                    </m:r>
                                  </m:e>
                                </m:d>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p:graphicFrame>
            <p:nvGraphicFramePr>
              <p:cNvPr id="4" name="Tableau 3">
                <a:extLst>
                  <a:ext uri="{FF2B5EF4-FFF2-40B4-BE49-F238E27FC236}">
                    <a16:creationId xmlns:a16="http://schemas.microsoft.com/office/drawing/2014/main" id="{5C8D7E0F-2786-46E2-5B1A-006B8E083F60}"/>
                  </a:ext>
                </a:extLst>
              </p:cNvPr>
              <p:cNvGraphicFramePr>
                <a:graphicFrameLocks noGrp="1"/>
              </p:cNvGraphicFramePr>
              <p:nvPr>
                <p:extLst>
                  <p:ext uri="{D42A27DB-BD31-4B8C-83A1-F6EECF244321}">
                    <p14:modId xmlns:p14="http://schemas.microsoft.com/office/powerpoint/2010/main" val="3151179587"/>
                  </p:ext>
                </p:extLst>
              </p:nvPr>
            </p:nvGraphicFramePr>
            <p:xfrm>
              <a:off x="2030474" y="3589869"/>
              <a:ext cx="8128000" cy="126050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94740">
                    <a:tc>
                      <a:txBody>
                        <a:bodyPr/>
                        <a:lstStyle/>
                        <a:p>
                          <a:endParaRPr lang="it-IT"/>
                        </a:p>
                      </a:txBody>
                      <a:tcPr anchor="ctr">
                        <a:blipFill>
                          <a:blip r:embed="rId6"/>
                          <a:stretch>
                            <a:fillRect l="-299" t="-43919" r="-300599" b="-1351"/>
                          </a:stretch>
                        </a:blipFill>
                      </a:tcPr>
                    </a:tc>
                    <a:tc>
                      <a:txBody>
                        <a:bodyPr/>
                        <a:lstStyle/>
                        <a:p>
                          <a:endParaRPr lang="it-IT"/>
                        </a:p>
                      </a:txBody>
                      <a:tcPr anchor="ctr">
                        <a:blipFill>
                          <a:blip r:embed="rId6"/>
                          <a:stretch>
                            <a:fillRect l="-100601" t="-43919" r="-201502" b="-1351"/>
                          </a:stretch>
                        </a:blipFill>
                      </a:tcPr>
                    </a:tc>
                    <a:tc>
                      <a:txBody>
                        <a:bodyPr/>
                        <a:lstStyle/>
                        <a:p>
                          <a:endParaRPr lang="it-IT"/>
                        </a:p>
                      </a:txBody>
                      <a:tcPr anchor="ctr">
                        <a:blipFill>
                          <a:blip r:embed="rId6"/>
                          <a:stretch>
                            <a:fillRect l="-200000" t="-43919" r="-100898" b="-1351"/>
                          </a:stretch>
                        </a:blipFill>
                      </a:tcPr>
                    </a:tc>
                    <a:tc>
                      <a:txBody>
                        <a:bodyPr/>
                        <a:lstStyle/>
                        <a:p>
                          <a:endParaRPr lang="it-IT"/>
                        </a:p>
                      </a:txBody>
                      <a:tcPr anchor="ctr">
                        <a:blipFill>
                          <a:blip r:embed="rId6"/>
                          <a:stretch>
                            <a:fillRect l="-300901" t="-43919" r="-1201" b="-1351"/>
                          </a:stretch>
                        </a:blipFill>
                      </a:tcPr>
                    </a:tc>
                    <a:extLst>
                      <a:ext uri="{0D108BD9-81ED-4DB2-BD59-A6C34878D82A}">
                        <a16:rowId xmlns:a16="http://schemas.microsoft.com/office/drawing/2014/main" val="1073051623"/>
                      </a:ext>
                    </a:extLst>
                  </a:tr>
                </a:tbl>
              </a:graphicData>
            </a:graphic>
          </p:graphicFrame>
        </mc:Fallback>
      </mc:AlternateContent>
      <p:pic>
        <p:nvPicPr>
          <p:cNvPr id="9" name="Image 8">
            <a:extLst>
              <a:ext uri="{FF2B5EF4-FFF2-40B4-BE49-F238E27FC236}">
                <a16:creationId xmlns:a16="http://schemas.microsoft.com/office/drawing/2014/main" id="{8056F3B0-5480-3247-B3E7-99830FFD166C}"/>
              </a:ext>
            </a:extLst>
          </p:cNvPr>
          <p:cNvPicPr>
            <a:picLocks noChangeAspect="1"/>
          </p:cNvPicPr>
          <p:nvPr/>
        </p:nvPicPr>
        <p:blipFill>
          <a:blip r:embed="rId7"/>
          <a:stretch>
            <a:fillRect/>
          </a:stretch>
        </p:blipFill>
        <p:spPr>
          <a:xfrm>
            <a:off x="2579749" y="2338408"/>
            <a:ext cx="7029450" cy="1047750"/>
          </a:xfrm>
          <a:prstGeom prst="rect">
            <a:avLst/>
          </a:prstGeom>
        </p:spPr>
      </p:pic>
      <p:sp>
        <p:nvSpPr>
          <p:cNvPr id="5" name="ZoneTexte 4">
            <a:extLst>
              <a:ext uri="{FF2B5EF4-FFF2-40B4-BE49-F238E27FC236}">
                <a16:creationId xmlns:a16="http://schemas.microsoft.com/office/drawing/2014/main" id="{1AB1B85A-B099-1BB3-1352-FF19A414EECC}"/>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ZoneTexte 5">
                <a:extLst>
                  <a:ext uri="{FF2B5EF4-FFF2-40B4-BE49-F238E27FC236}">
                    <a16:creationId xmlns:a16="http://schemas.microsoft.com/office/drawing/2014/main" id="{CD343B2E-D6FA-2CBC-EB7F-FE3A7F78EF1F}"/>
                  </a:ext>
                </a:extLst>
              </p:cNvPr>
              <p:cNvSpPr txBox="1"/>
              <p:nvPr/>
            </p:nvSpPr>
            <p:spPr>
              <a:xfrm>
                <a:off x="893723" y="5216476"/>
                <a:ext cx="10401502" cy="1200329"/>
              </a:xfrm>
              <a:prstGeom prst="rect">
                <a:avLst/>
              </a:prstGeom>
              <a:noFill/>
            </p:spPr>
            <p:txBody>
              <a:bodyPr wrap="none" rtlCol="0">
                <a:spAutoFit/>
              </a:bodyPr>
              <a:lstStyle/>
              <a:p>
                <a:r>
                  <a:rPr lang="fr-FR" dirty="0">
                    <a:solidFill>
                      <a:srgbClr val="00B0F0"/>
                    </a:solidFill>
                    <a:latin typeface="Arial" panose="020B0604020202020204" pitchFamily="34" charset="0"/>
                    <a:cs typeface="Arial" panose="020B0604020202020204" pitchFamily="34" charset="0"/>
                  </a:rPr>
                  <a:t>Les racines sont 2 et 3, donc réponse A ou C. </a:t>
                </a:r>
              </a:p>
              <a:p>
                <a:r>
                  <a:rPr lang="fr-FR" dirty="0">
                    <a:solidFill>
                      <a:srgbClr val="00B0F0"/>
                    </a:solidFill>
                    <a:latin typeface="Arial" panose="020B0604020202020204" pitchFamily="34" charset="0"/>
                    <a:cs typeface="Arial" panose="020B0604020202020204" pitchFamily="34" charset="0"/>
                  </a:rPr>
                  <a:t>Je prends un nombre entre </a:t>
                </a:r>
                <a14:m>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m:t>
                    </m:r>
                    <m:r>
                      <a:rPr lang="fr-FR" b="0" i="1" smtClean="0">
                        <a:solidFill>
                          <a:srgbClr val="00B0F0"/>
                        </a:solidFill>
                        <a:latin typeface="Cambria Math" panose="02040503050406030204" pitchFamily="18" charset="0"/>
                        <a:ea typeface="Cambria Math" panose="02040503050406030204" pitchFamily="18" charset="0"/>
                        <a:cs typeface="Arial" panose="020B0604020202020204" pitchFamily="34" charset="0"/>
                      </a:rPr>
                      <m:t>∞</m:t>
                    </m:r>
                  </m:oMath>
                </a14:m>
                <a:r>
                  <a:rPr lang="fr-FR" dirty="0">
                    <a:solidFill>
                      <a:srgbClr val="00B0F0"/>
                    </a:solidFill>
                    <a:latin typeface="Arial" panose="020B0604020202020204" pitchFamily="34" charset="0"/>
                    <a:cs typeface="Arial" panose="020B0604020202020204" pitchFamily="34" charset="0"/>
                  </a:rPr>
                  <a:t> et 2, par exemple : 0. </a:t>
                </a:r>
              </a:p>
              <a:p>
                <a:r>
                  <a:rPr lang="fr-FR" dirty="0">
                    <a:solidFill>
                      <a:srgbClr val="00B0F0"/>
                    </a:solidFill>
                    <a:latin typeface="Arial" panose="020B0604020202020204" pitchFamily="34" charset="0"/>
                    <a:cs typeface="Arial" panose="020B0604020202020204" pitchFamily="34" charset="0"/>
                  </a:rPr>
                  <a:t>La réponse A donne : </a:t>
                </a:r>
                <a14:m>
                  <m:oMath xmlns:m="http://schemas.openxmlformats.org/officeDocument/2006/math">
                    <m:d>
                      <m:dPr>
                        <m:ctrlPr>
                          <a:rPr lang="fr-FR" b="0" i="1" smtClean="0">
                            <a:solidFill>
                              <a:srgbClr val="00B0F0"/>
                            </a:solidFill>
                            <a:latin typeface="Cambria Math" panose="02040503050406030204" pitchFamily="18" charset="0"/>
                            <a:cs typeface="Arial" panose="020B0604020202020204" pitchFamily="34" charset="0"/>
                          </a:rPr>
                        </m:ctrlPr>
                      </m:dPr>
                      <m:e>
                        <m:r>
                          <a:rPr lang="fr-FR" b="0" i="1" smtClean="0">
                            <a:solidFill>
                              <a:srgbClr val="00B0F0"/>
                            </a:solidFill>
                            <a:latin typeface="Cambria Math" panose="02040503050406030204" pitchFamily="18" charset="0"/>
                            <a:cs typeface="Arial" panose="020B0604020202020204" pitchFamily="34" charset="0"/>
                          </a:rPr>
                          <m:t>0−2</m:t>
                        </m:r>
                      </m:e>
                    </m:d>
                    <m:d>
                      <m:dPr>
                        <m:ctrlPr>
                          <a:rPr lang="fr-FR" b="0" i="1" smtClean="0">
                            <a:solidFill>
                              <a:srgbClr val="00B0F0"/>
                            </a:solidFill>
                            <a:latin typeface="Cambria Math" panose="02040503050406030204" pitchFamily="18" charset="0"/>
                            <a:cs typeface="Arial" panose="020B0604020202020204" pitchFamily="34" charset="0"/>
                          </a:rPr>
                        </m:ctrlPr>
                      </m:dPr>
                      <m:e>
                        <m:r>
                          <a:rPr lang="fr-FR" b="0" i="1" smtClean="0">
                            <a:solidFill>
                              <a:srgbClr val="00B0F0"/>
                            </a:solidFill>
                            <a:latin typeface="Cambria Math" panose="02040503050406030204" pitchFamily="18" charset="0"/>
                            <a:cs typeface="Arial" panose="020B0604020202020204" pitchFamily="34" charset="0"/>
                          </a:rPr>
                          <m:t>0−3</m:t>
                        </m:r>
                      </m:e>
                    </m:d>
                    <m:r>
                      <a:rPr lang="fr-FR" b="0" i="1" smtClean="0">
                        <a:solidFill>
                          <a:srgbClr val="00B0F0"/>
                        </a:solidFill>
                        <a:latin typeface="Cambria Math" panose="02040503050406030204" pitchFamily="18" charset="0"/>
                        <a:cs typeface="Arial" panose="020B0604020202020204" pitchFamily="34" charset="0"/>
                      </a:rPr>
                      <m:t>=</m:t>
                    </m:r>
                    <m:d>
                      <m:dPr>
                        <m:ctrlPr>
                          <a:rPr lang="fr-FR" b="0" i="1" smtClean="0">
                            <a:solidFill>
                              <a:srgbClr val="00B0F0"/>
                            </a:solidFill>
                            <a:latin typeface="Cambria Math" panose="02040503050406030204" pitchFamily="18" charset="0"/>
                            <a:cs typeface="Arial" panose="020B0604020202020204" pitchFamily="34" charset="0"/>
                          </a:rPr>
                        </m:ctrlPr>
                      </m:dPr>
                      <m:e>
                        <m:r>
                          <a:rPr lang="fr-FR" b="0" i="1" smtClean="0">
                            <a:solidFill>
                              <a:srgbClr val="00B0F0"/>
                            </a:solidFill>
                            <a:latin typeface="Cambria Math" panose="02040503050406030204" pitchFamily="18" charset="0"/>
                            <a:cs typeface="Arial" panose="020B0604020202020204" pitchFamily="34" charset="0"/>
                          </a:rPr>
                          <m:t>−2</m:t>
                        </m:r>
                      </m:e>
                    </m:d>
                    <m:r>
                      <a:rPr lang="fr-FR" b="0" i="1" smtClean="0">
                        <a:solidFill>
                          <a:srgbClr val="00B0F0"/>
                        </a:solidFill>
                        <a:latin typeface="Cambria Math" panose="02040503050406030204" pitchFamily="18" charset="0"/>
                        <a:ea typeface="Cambria Math" panose="02040503050406030204" pitchFamily="18" charset="0"/>
                        <a:cs typeface="Arial" panose="020B0604020202020204" pitchFamily="34" charset="0"/>
                      </a:rPr>
                      <m:t>×</m:t>
                    </m:r>
                    <m:d>
                      <m:dPr>
                        <m:ctrlPr>
                          <a:rPr lang="fr-FR" b="0" i="1" smtClean="0">
                            <a:solidFill>
                              <a:srgbClr val="00B0F0"/>
                            </a:solidFill>
                            <a:latin typeface="Cambria Math" panose="02040503050406030204" pitchFamily="18" charset="0"/>
                            <a:ea typeface="Cambria Math" panose="02040503050406030204" pitchFamily="18" charset="0"/>
                            <a:cs typeface="Arial" panose="020B0604020202020204" pitchFamily="34" charset="0"/>
                          </a:rPr>
                        </m:ctrlPr>
                      </m:dPr>
                      <m:e>
                        <m:r>
                          <a:rPr lang="fr-FR" b="0" i="1" smtClean="0">
                            <a:solidFill>
                              <a:srgbClr val="00B0F0"/>
                            </a:solidFill>
                            <a:latin typeface="Cambria Math" panose="02040503050406030204" pitchFamily="18" charset="0"/>
                            <a:ea typeface="Cambria Math" panose="02040503050406030204" pitchFamily="18" charset="0"/>
                            <a:cs typeface="Arial" panose="020B0604020202020204" pitchFamily="34" charset="0"/>
                          </a:rPr>
                          <m:t>−3</m:t>
                        </m:r>
                      </m:e>
                    </m:d>
                    <m:r>
                      <a:rPr lang="fr-FR" b="0" i="1" smtClean="0">
                        <a:solidFill>
                          <a:srgbClr val="00B0F0"/>
                        </a:solidFill>
                        <a:latin typeface="Cambria Math" panose="02040503050406030204" pitchFamily="18" charset="0"/>
                        <a:ea typeface="Cambria Math" panose="02040503050406030204" pitchFamily="18" charset="0"/>
                        <a:cs typeface="Arial" panose="020B0604020202020204" pitchFamily="34" charset="0"/>
                      </a:rPr>
                      <m:t>=+6</m:t>
                    </m:r>
                  </m:oMath>
                </a14:m>
                <a:r>
                  <a:rPr lang="fr-FR" dirty="0">
                    <a:solidFill>
                      <a:srgbClr val="00B0F0"/>
                    </a:solidFill>
                    <a:latin typeface="Arial" panose="020B0604020202020204" pitchFamily="34" charset="0"/>
                    <a:cs typeface="Arial" panose="020B0604020202020204" pitchFamily="34" charset="0"/>
                  </a:rPr>
                  <a:t> ce qui est positif : FAUX</a:t>
                </a:r>
              </a:p>
              <a:p>
                <a:r>
                  <a:rPr lang="fr-FR" dirty="0">
                    <a:solidFill>
                      <a:srgbClr val="00B0F0"/>
                    </a:solidFill>
                    <a:latin typeface="Arial" panose="020B0604020202020204" pitchFamily="34" charset="0"/>
                    <a:cs typeface="Arial" panose="020B0604020202020204" pitchFamily="34" charset="0"/>
                  </a:rPr>
                  <a:t>La réponse C donne : </a:t>
                </a:r>
                <a14:m>
                  <m:oMath xmlns:m="http://schemas.openxmlformats.org/officeDocument/2006/math">
                    <m:d>
                      <m:dPr>
                        <m:ctrlPr>
                          <a:rPr lang="fr-FR" b="0" i="1" smtClean="0">
                            <a:solidFill>
                              <a:srgbClr val="00B0F0"/>
                            </a:solidFill>
                            <a:latin typeface="Cambria Math" panose="02040503050406030204" pitchFamily="18" charset="0"/>
                            <a:cs typeface="Arial" panose="020B0604020202020204" pitchFamily="34" charset="0"/>
                          </a:rPr>
                        </m:ctrlPr>
                      </m:dPr>
                      <m:e>
                        <m:r>
                          <a:rPr lang="fr-FR" b="0" i="1" smtClean="0">
                            <a:solidFill>
                              <a:srgbClr val="00B0F0"/>
                            </a:solidFill>
                            <a:latin typeface="Cambria Math" panose="02040503050406030204" pitchFamily="18" charset="0"/>
                            <a:cs typeface="Arial" panose="020B0604020202020204" pitchFamily="34" charset="0"/>
                          </a:rPr>
                          <m:t>0−2</m:t>
                        </m:r>
                      </m:e>
                    </m:d>
                    <m:d>
                      <m:dPr>
                        <m:ctrlPr>
                          <a:rPr lang="fr-FR" b="0" i="1" smtClean="0">
                            <a:solidFill>
                              <a:srgbClr val="00B0F0"/>
                            </a:solidFill>
                            <a:latin typeface="Cambria Math" panose="02040503050406030204" pitchFamily="18" charset="0"/>
                            <a:cs typeface="Arial" panose="020B0604020202020204" pitchFamily="34" charset="0"/>
                          </a:rPr>
                        </m:ctrlPr>
                      </m:dPr>
                      <m:e>
                        <m:r>
                          <a:rPr lang="fr-FR" b="0" i="1" smtClean="0">
                            <a:solidFill>
                              <a:srgbClr val="00B0F0"/>
                            </a:solidFill>
                            <a:latin typeface="Cambria Math" panose="02040503050406030204" pitchFamily="18" charset="0"/>
                            <a:cs typeface="Arial" panose="020B0604020202020204" pitchFamily="34" charset="0"/>
                          </a:rPr>
                          <m:t>3−0</m:t>
                        </m:r>
                      </m:e>
                    </m:d>
                    <m:r>
                      <a:rPr lang="fr-FR" b="0" i="1" smtClean="0">
                        <a:solidFill>
                          <a:srgbClr val="00B0F0"/>
                        </a:solidFill>
                        <a:latin typeface="Cambria Math" panose="02040503050406030204" pitchFamily="18" charset="0"/>
                        <a:cs typeface="Arial" panose="020B0604020202020204" pitchFamily="34" charset="0"/>
                      </a:rPr>
                      <m:t>=</m:t>
                    </m:r>
                    <m:d>
                      <m:dPr>
                        <m:ctrlPr>
                          <a:rPr lang="fr-FR" b="0" i="1" smtClean="0">
                            <a:solidFill>
                              <a:srgbClr val="00B0F0"/>
                            </a:solidFill>
                            <a:latin typeface="Cambria Math" panose="02040503050406030204" pitchFamily="18" charset="0"/>
                            <a:cs typeface="Arial" panose="020B0604020202020204" pitchFamily="34" charset="0"/>
                          </a:rPr>
                        </m:ctrlPr>
                      </m:dPr>
                      <m:e>
                        <m:r>
                          <a:rPr lang="fr-FR" b="0" i="1" smtClean="0">
                            <a:solidFill>
                              <a:srgbClr val="00B0F0"/>
                            </a:solidFill>
                            <a:latin typeface="Cambria Math" panose="02040503050406030204" pitchFamily="18" charset="0"/>
                            <a:cs typeface="Arial" panose="020B0604020202020204" pitchFamily="34" charset="0"/>
                          </a:rPr>
                          <m:t>−2</m:t>
                        </m:r>
                      </m:e>
                    </m:d>
                    <m:r>
                      <a:rPr lang="fr-FR" b="0" i="1" smtClean="0">
                        <a:solidFill>
                          <a:srgbClr val="00B0F0"/>
                        </a:solidFill>
                        <a:latin typeface="Cambria Math" panose="02040503050406030204" pitchFamily="18" charset="0"/>
                        <a:ea typeface="Cambria Math" panose="02040503050406030204" pitchFamily="18" charset="0"/>
                        <a:cs typeface="Arial" panose="020B0604020202020204" pitchFamily="34" charset="0"/>
                      </a:rPr>
                      <m:t>×3=−6</m:t>
                    </m:r>
                  </m:oMath>
                </a14:m>
                <a:r>
                  <a:rPr lang="fr-FR" dirty="0">
                    <a:solidFill>
                      <a:srgbClr val="00B0F0"/>
                    </a:solidFill>
                    <a:latin typeface="Arial" panose="020B0604020202020204" pitchFamily="34" charset="0"/>
                    <a:cs typeface="Arial" panose="020B0604020202020204" pitchFamily="34" charset="0"/>
                  </a:rPr>
                  <a:t> ce qui est négatif : VRAI. C’est la réponse C. </a:t>
                </a:r>
              </a:p>
            </p:txBody>
          </p:sp>
        </mc:Choice>
        <mc:Fallback>
          <p:sp>
            <p:nvSpPr>
              <p:cNvPr id="6" name="ZoneTexte 5">
                <a:extLst>
                  <a:ext uri="{FF2B5EF4-FFF2-40B4-BE49-F238E27FC236}">
                    <a16:creationId xmlns:a16="http://schemas.microsoft.com/office/drawing/2014/main" id="{CD343B2E-D6FA-2CBC-EB7F-FE3A7F78EF1F}"/>
                  </a:ext>
                </a:extLst>
              </p:cNvPr>
              <p:cNvSpPr txBox="1">
                <a:spLocks noRot="1" noChangeAspect="1" noMove="1" noResize="1" noEditPoints="1" noAdjustHandles="1" noChangeArrowheads="1" noChangeShapeType="1" noTextEdit="1"/>
              </p:cNvSpPr>
              <p:nvPr/>
            </p:nvSpPr>
            <p:spPr>
              <a:xfrm>
                <a:off x="893723" y="5216476"/>
                <a:ext cx="10401502" cy="1200329"/>
              </a:xfrm>
              <a:prstGeom prst="rect">
                <a:avLst/>
              </a:prstGeom>
              <a:blipFill>
                <a:blip r:embed="rId8"/>
                <a:stretch>
                  <a:fillRect l="-528" t="-3046" b="-7107"/>
                </a:stretch>
              </a:blipFill>
            </p:spPr>
            <p:txBody>
              <a:bodyPr/>
              <a:lstStyle/>
              <a:p>
                <a:r>
                  <a:rPr lang="it-IT">
                    <a:noFill/>
                  </a:rPr>
                  <a:t> </a:t>
                </a:r>
              </a:p>
            </p:txBody>
          </p:sp>
        </mc:Fallback>
      </mc:AlternateContent>
      <p:sp>
        <p:nvSpPr>
          <p:cNvPr id="7" name="Ellipse 6">
            <a:extLst>
              <a:ext uri="{FF2B5EF4-FFF2-40B4-BE49-F238E27FC236}">
                <a16:creationId xmlns:a16="http://schemas.microsoft.com/office/drawing/2014/main" id="{0D00B6BA-521D-3BC7-42A0-B3BB433C625E}"/>
              </a:ext>
            </a:extLst>
          </p:cNvPr>
          <p:cNvSpPr/>
          <p:nvPr/>
        </p:nvSpPr>
        <p:spPr>
          <a:xfrm>
            <a:off x="6243484" y="3429000"/>
            <a:ext cx="1759974" cy="1493090"/>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1326650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EE311-E5A2-1633-3F83-CD6C983231C9}"/>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A24B3046-D74C-AD45-882D-6EEA9435AD7B}"/>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n°7</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E63AD378-B390-D9F0-395B-8B02F76A0B82}"/>
                  </a:ext>
                </a:extLst>
              </p:cNvPr>
              <p:cNvSpPr txBox="1"/>
              <p:nvPr/>
            </p:nvSpPr>
            <p:spPr>
              <a:xfrm>
                <a:off x="3532931" y="2144428"/>
                <a:ext cx="5947141" cy="400110"/>
              </a:xfrm>
              <a:prstGeom prst="rect">
                <a:avLst/>
              </a:prstGeom>
              <a:noFill/>
            </p:spPr>
            <p:txBody>
              <a:bodyPr wrap="none" rtlCol="0">
                <a:spAutoFit/>
              </a:bodyPr>
              <a:lstStyle/>
              <a:p>
                <a:r>
                  <a:rPr lang="fr-FR" sz="2000" dirty="0">
                    <a:latin typeface="Arial" panose="020B0604020202020204" pitchFamily="34" charset="0"/>
                    <a:cs typeface="Arial" panose="020B0604020202020204" pitchFamily="34" charset="0"/>
                  </a:rPr>
                  <a:t>Le nombre </a:t>
                </a:r>
                <a14:m>
                  <m:oMath xmlns:m="http://schemas.openxmlformats.org/officeDocument/2006/math">
                    <m:r>
                      <a:rPr lang="fr-FR" sz="2000" b="0" i="1" smtClean="0">
                        <a:latin typeface="Cambria Math" panose="02040503050406030204" pitchFamily="18" charset="0"/>
                        <a:cs typeface="Arial" panose="020B0604020202020204" pitchFamily="34" charset="0"/>
                      </a:rPr>
                      <m:t>𝑁</m:t>
                    </m:r>
                    <m:r>
                      <a:rPr lang="fr-FR" sz="2000" b="0" i="1" smtClean="0">
                        <a:latin typeface="Cambria Math" panose="02040503050406030204" pitchFamily="18" charset="0"/>
                        <a:cs typeface="Arial" panose="020B0604020202020204" pitchFamily="34" charset="0"/>
                      </a:rPr>
                      <m:t>=−2</m:t>
                    </m:r>
                  </m:oMath>
                </a14:m>
                <a:r>
                  <a:rPr lang="fr-FR" sz="2000" dirty="0">
                    <a:latin typeface="Arial" panose="020B0604020202020204" pitchFamily="34" charset="0"/>
                    <a:cs typeface="Arial" panose="020B0604020202020204" pitchFamily="34" charset="0"/>
                  </a:rPr>
                  <a:t> est une solution de l’équation : </a:t>
                </a:r>
              </a:p>
            </p:txBody>
          </p:sp>
        </mc:Choice>
        <mc:Fallback xmlns="">
          <p:sp>
            <p:nvSpPr>
              <p:cNvPr id="15" name="ZoneTexte 14">
                <a:extLst>
                  <a:ext uri="{FF2B5EF4-FFF2-40B4-BE49-F238E27FC236}">
                    <a16:creationId xmlns:a16="http://schemas.microsoft.com/office/drawing/2014/main" id="{9842A0B8-B234-9E56-9855-EA51B3B20B24}"/>
                  </a:ext>
                </a:extLst>
              </p:cNvPr>
              <p:cNvSpPr txBox="1">
                <a:spLocks noRot="1" noChangeAspect="1" noMove="1" noResize="1" noEditPoints="1" noAdjustHandles="1" noChangeArrowheads="1" noChangeShapeType="1" noTextEdit="1"/>
              </p:cNvSpPr>
              <p:nvPr/>
            </p:nvSpPr>
            <p:spPr>
              <a:xfrm>
                <a:off x="3532931" y="2144428"/>
                <a:ext cx="5947141" cy="400110"/>
              </a:xfrm>
              <a:prstGeom prst="rect">
                <a:avLst/>
              </a:prstGeom>
              <a:blipFill>
                <a:blip r:embed="rId3"/>
                <a:stretch>
                  <a:fillRect l="-1128" t="-7692" r="-103" b="-2923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1BA8A717-535A-0B51-0352-573D396C2331}"/>
                  </a:ext>
                </a:extLst>
              </p:cNvPr>
              <p:cNvGraphicFramePr>
                <a:graphicFrameLocks noGrp="1"/>
              </p:cNvGraphicFramePr>
              <p:nvPr/>
            </p:nvGraphicFramePr>
            <p:xfrm>
              <a:off x="2233839" y="4031598"/>
              <a:ext cx="8128000" cy="74168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14:m>
                            <m:oMathPara xmlns:m="http://schemas.openxmlformats.org/officeDocument/2006/math">
                              <m:oMathParaPr>
                                <m:jc m:val="centerGroup"/>
                              </m:oMathParaPr>
                              <m:oMath xmlns:m="http://schemas.openxmlformats.org/officeDocument/2006/math">
                                <m:sSup>
                                  <m:sSupPr>
                                    <m:ctrlPr>
                                      <a:rPr lang="fr-FR" b="0" i="1" dirty="0" smtClean="0">
                                        <a:latin typeface="Cambria Math" panose="02040503050406030204" pitchFamily="18" charset="0"/>
                                        <a:cs typeface="Arial" panose="020B0604020202020204" pitchFamily="34" charset="0"/>
                                      </a:rPr>
                                    </m:ctrlPr>
                                  </m:sSupPr>
                                  <m:e>
                                    <m:r>
                                      <a:rPr lang="fr-FR" b="0" i="1" dirty="0" smtClean="0">
                                        <a:latin typeface="Cambria Math" panose="02040503050406030204" pitchFamily="18" charset="0"/>
                                        <a:cs typeface="Arial" panose="020B0604020202020204" pitchFamily="34" charset="0"/>
                                      </a:rPr>
                                      <m:t>𝑥</m:t>
                                    </m:r>
                                  </m:e>
                                  <m:sup>
                                    <m:r>
                                      <a:rPr lang="fr-FR" b="0" i="1" dirty="0" smtClean="0">
                                        <a:latin typeface="Cambria Math" panose="02040503050406030204" pitchFamily="18" charset="0"/>
                                        <a:cs typeface="Arial" panose="020B0604020202020204" pitchFamily="34" charset="0"/>
                                      </a:rPr>
                                      <m:t>2</m:t>
                                    </m:r>
                                  </m:sup>
                                </m:sSup>
                                <m:r>
                                  <a:rPr lang="fr-FR" b="0" i="1" dirty="0" smtClean="0">
                                    <a:latin typeface="Cambria Math" panose="02040503050406030204" pitchFamily="18" charset="0"/>
                                    <a:cs typeface="Arial" panose="020B0604020202020204" pitchFamily="34" charset="0"/>
                                  </a:rPr>
                                  <m:t>+4=0</m:t>
                                </m:r>
                              </m:oMath>
                            </m:oMathPara>
                          </a14:m>
                          <a:endParaRPr lang="it-IT"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fr-FR" b="0" i="1" dirty="0" smtClean="0">
                                        <a:latin typeface="Cambria Math" panose="02040503050406030204" pitchFamily="18" charset="0"/>
                                        <a:cs typeface="Arial" panose="020B0604020202020204" pitchFamily="34" charset="0"/>
                                      </a:rPr>
                                    </m:ctrlPr>
                                  </m:sSupPr>
                                  <m:e>
                                    <m:r>
                                      <a:rPr lang="fr-FR" b="0" i="1" dirty="0" smtClean="0">
                                        <a:latin typeface="Cambria Math" panose="02040503050406030204" pitchFamily="18" charset="0"/>
                                        <a:cs typeface="Arial" panose="020B0604020202020204" pitchFamily="34" charset="0"/>
                                      </a:rPr>
                                      <m:t>𝑥</m:t>
                                    </m:r>
                                  </m:e>
                                  <m:sup>
                                    <m:r>
                                      <a:rPr lang="fr-FR" b="0" i="1" dirty="0" smtClean="0">
                                        <a:latin typeface="Cambria Math" panose="02040503050406030204" pitchFamily="18" charset="0"/>
                                        <a:cs typeface="Arial" panose="020B0604020202020204" pitchFamily="34" charset="0"/>
                                      </a:rPr>
                                      <m:t>2</m:t>
                                    </m:r>
                                  </m:sup>
                                </m:sSup>
                                <m:r>
                                  <a:rPr lang="fr-FR" b="0" i="1" dirty="0" smtClean="0">
                                    <a:latin typeface="Cambria Math" panose="02040503050406030204" pitchFamily="18" charset="0"/>
                                    <a:cs typeface="Arial" panose="020B0604020202020204" pitchFamily="34" charset="0"/>
                                  </a:rPr>
                                  <m:t>=−4</m:t>
                                </m:r>
                              </m:oMath>
                            </m:oMathPara>
                          </a14:m>
                          <a:endParaRPr lang="it-IT"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fr-FR" b="0" i="1" dirty="0" smtClean="0">
                                        <a:latin typeface="Cambria Math" panose="02040503050406030204" pitchFamily="18" charset="0"/>
                                        <a:cs typeface="Arial" panose="020B0604020202020204" pitchFamily="34" charset="0"/>
                                      </a:rPr>
                                    </m:ctrlPr>
                                  </m:sSupPr>
                                  <m:e>
                                    <m:d>
                                      <m:dPr>
                                        <m:ctrlPr>
                                          <a:rPr lang="fr-FR" b="0" i="1" dirty="0" smtClean="0">
                                            <a:latin typeface="Cambria Math" panose="02040503050406030204" pitchFamily="18" charset="0"/>
                                            <a:cs typeface="Arial" panose="020B0604020202020204" pitchFamily="34" charset="0"/>
                                          </a:rPr>
                                        </m:ctrlPr>
                                      </m:dPr>
                                      <m:e>
                                        <m:r>
                                          <a:rPr lang="fr-FR" b="0" i="1" dirty="0" smtClean="0">
                                            <a:latin typeface="Cambria Math" panose="02040503050406030204" pitchFamily="18" charset="0"/>
                                            <a:cs typeface="Arial" panose="020B0604020202020204" pitchFamily="34" charset="0"/>
                                          </a:rPr>
                                          <m:t>𝑥</m:t>
                                        </m:r>
                                        <m:r>
                                          <a:rPr lang="fr-FR" b="0" i="1" dirty="0" smtClean="0">
                                            <a:latin typeface="Cambria Math" panose="02040503050406030204" pitchFamily="18" charset="0"/>
                                            <a:cs typeface="Arial" panose="020B0604020202020204" pitchFamily="34" charset="0"/>
                                          </a:rPr>
                                          <m:t>−4</m:t>
                                        </m:r>
                                      </m:e>
                                    </m:d>
                                  </m:e>
                                  <m:sup>
                                    <m:r>
                                      <a:rPr lang="fr-FR" b="0" i="1" dirty="0" smtClean="0">
                                        <a:latin typeface="Cambria Math" panose="02040503050406030204" pitchFamily="18" charset="0"/>
                                        <a:cs typeface="Arial" panose="020B0604020202020204" pitchFamily="34" charset="0"/>
                                      </a:rPr>
                                      <m:t>2</m:t>
                                    </m:r>
                                  </m:sup>
                                </m:sSup>
                                <m:r>
                                  <a:rPr lang="fr-FR" b="0" i="1" dirty="0" smtClean="0">
                                    <a:latin typeface="Cambria Math" panose="02040503050406030204" pitchFamily="18" charset="0"/>
                                    <a:cs typeface="Arial" panose="020B0604020202020204" pitchFamily="34" charset="0"/>
                                  </a:rPr>
                                  <m:t>=0</m:t>
                                </m:r>
                              </m:oMath>
                            </m:oMathPara>
                          </a14:m>
                          <a:endParaRPr lang="it-IT"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fr-FR" b="0" i="1" dirty="0" smtClean="0">
                                        <a:latin typeface="Cambria Math" panose="02040503050406030204" pitchFamily="18" charset="0"/>
                                        <a:cs typeface="Arial" panose="020B0604020202020204" pitchFamily="34" charset="0"/>
                                      </a:rPr>
                                    </m:ctrlPr>
                                  </m:sSupPr>
                                  <m:e>
                                    <m:r>
                                      <a:rPr lang="fr-FR" b="0" i="1" dirty="0" smtClean="0">
                                        <a:latin typeface="Cambria Math" panose="02040503050406030204" pitchFamily="18" charset="0"/>
                                        <a:cs typeface="Arial" panose="020B0604020202020204" pitchFamily="34" charset="0"/>
                                      </a:rPr>
                                      <m:t>𝑥</m:t>
                                    </m:r>
                                  </m:e>
                                  <m:sup>
                                    <m:r>
                                      <a:rPr lang="fr-FR" b="0" i="1" dirty="0" smtClean="0">
                                        <a:latin typeface="Cambria Math" panose="02040503050406030204" pitchFamily="18" charset="0"/>
                                        <a:cs typeface="Arial" panose="020B0604020202020204" pitchFamily="34" charset="0"/>
                                      </a:rPr>
                                      <m:t>2</m:t>
                                    </m:r>
                                  </m:sup>
                                </m:sSup>
                                <m:r>
                                  <a:rPr lang="fr-FR" b="0" i="1" dirty="0" smtClean="0">
                                    <a:latin typeface="Cambria Math" panose="02040503050406030204" pitchFamily="18" charset="0"/>
                                    <a:cs typeface="Arial" panose="020B0604020202020204" pitchFamily="34" charset="0"/>
                                  </a:rPr>
                                  <m:t>=4</m:t>
                                </m:r>
                              </m:oMath>
                            </m:oMathPara>
                          </a14:m>
                          <a:endParaRPr lang="it-IT"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B034165F-B993-4E8F-DF6B-BE8BB80E58E0}"/>
                  </a:ext>
                </a:extLst>
              </p:cNvPr>
              <p:cNvGraphicFramePr>
                <a:graphicFrameLocks noGrp="1"/>
              </p:cNvGraphicFramePr>
              <p:nvPr>
                <p:extLst>
                  <p:ext uri="{D42A27DB-BD31-4B8C-83A1-F6EECF244321}">
                    <p14:modId xmlns:p14="http://schemas.microsoft.com/office/powerpoint/2010/main" val="104169766"/>
                  </p:ext>
                </p:extLst>
              </p:nvPr>
            </p:nvGraphicFramePr>
            <p:xfrm>
              <a:off x="2233839" y="4031598"/>
              <a:ext cx="8128000" cy="74168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endParaRPr lang="it-IT"/>
                        </a:p>
                      </a:txBody>
                      <a:tcPr anchor="ctr">
                        <a:blipFill>
                          <a:blip r:embed="rId4"/>
                          <a:stretch>
                            <a:fillRect l="-299" t="-109836" r="-300599" b="-3279"/>
                          </a:stretch>
                        </a:blipFill>
                      </a:tcPr>
                    </a:tc>
                    <a:tc>
                      <a:txBody>
                        <a:bodyPr/>
                        <a:lstStyle/>
                        <a:p>
                          <a:endParaRPr lang="it-IT"/>
                        </a:p>
                      </a:txBody>
                      <a:tcPr anchor="ctr">
                        <a:blipFill>
                          <a:blip r:embed="rId4"/>
                          <a:stretch>
                            <a:fillRect l="-100601" t="-109836" r="-201502" b="-3279"/>
                          </a:stretch>
                        </a:blipFill>
                      </a:tcPr>
                    </a:tc>
                    <a:tc>
                      <a:txBody>
                        <a:bodyPr/>
                        <a:lstStyle/>
                        <a:p>
                          <a:endParaRPr lang="it-IT"/>
                        </a:p>
                      </a:txBody>
                      <a:tcPr anchor="ctr">
                        <a:blipFill>
                          <a:blip r:embed="rId4"/>
                          <a:stretch>
                            <a:fillRect l="-200000" t="-109836" r="-100898" b="-3279"/>
                          </a:stretch>
                        </a:blipFill>
                      </a:tcPr>
                    </a:tc>
                    <a:tc>
                      <a:txBody>
                        <a:bodyPr/>
                        <a:lstStyle/>
                        <a:p>
                          <a:endParaRPr lang="it-IT"/>
                        </a:p>
                      </a:txBody>
                      <a:tcPr anchor="ctr">
                        <a:blipFill>
                          <a:blip r:embed="rId4"/>
                          <a:stretch>
                            <a:fillRect l="-300901" t="-109836" r="-1201" b="-3279"/>
                          </a:stretch>
                        </a:blipFill>
                      </a:tcPr>
                    </a:tc>
                    <a:extLst>
                      <a:ext uri="{0D108BD9-81ED-4DB2-BD59-A6C34878D82A}">
                        <a16:rowId xmlns:a16="http://schemas.microsoft.com/office/drawing/2014/main" val="1073051623"/>
                      </a:ext>
                    </a:extLst>
                  </a:tr>
                </a:tbl>
              </a:graphicData>
            </a:graphic>
          </p:graphicFrame>
        </mc:Fallback>
      </mc:AlternateContent>
      <p:pic>
        <p:nvPicPr>
          <p:cNvPr id="3" name="Image 2" descr="JM-creativecommons">
            <a:hlinkClick r:id="rId5" tgtFrame="&quot;_blank&quot;"/>
            <a:extLst>
              <a:ext uri="{FF2B5EF4-FFF2-40B4-BE49-F238E27FC236}">
                <a16:creationId xmlns:a16="http://schemas.microsoft.com/office/drawing/2014/main" id="{CDEDA911-ACF1-3E99-A8D9-442350E8B93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2" name="ZoneTexte 1">
            <a:extLst>
              <a:ext uri="{FF2B5EF4-FFF2-40B4-BE49-F238E27FC236}">
                <a16:creationId xmlns:a16="http://schemas.microsoft.com/office/drawing/2014/main" id="{D0FFE652-8239-BE14-DCC3-8A54DAB83F0E}"/>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p:sp>
        <p:nvSpPr>
          <p:cNvPr id="4" name="Ellipse 3">
            <a:extLst>
              <a:ext uri="{FF2B5EF4-FFF2-40B4-BE49-F238E27FC236}">
                <a16:creationId xmlns:a16="http://schemas.microsoft.com/office/drawing/2014/main" id="{8CAB3D09-D93A-CF8B-0CA5-C5D91F47DA06}"/>
              </a:ext>
            </a:extLst>
          </p:cNvPr>
          <p:cNvSpPr/>
          <p:nvPr/>
        </p:nvSpPr>
        <p:spPr>
          <a:xfrm>
            <a:off x="8613058" y="3519948"/>
            <a:ext cx="1425677" cy="1573162"/>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FE26F01C-5D64-F914-0264-1E08B730B005}"/>
                  </a:ext>
                </a:extLst>
              </p:cNvPr>
              <p:cNvSpPr txBox="1"/>
              <p:nvPr/>
            </p:nvSpPr>
            <p:spPr>
              <a:xfrm>
                <a:off x="2381137" y="5442369"/>
                <a:ext cx="7429726" cy="408253"/>
              </a:xfrm>
              <a:prstGeom prst="rect">
                <a:avLst/>
              </a:prstGeom>
              <a:noFill/>
            </p:spPr>
            <p:txBody>
              <a:bodyPr wrap="none" rtlCol="0">
                <a:spAutoFit/>
              </a:bodyPr>
              <a:lstStyle/>
              <a:p>
                <a:r>
                  <a:rPr lang="fr-FR" dirty="0">
                    <a:solidFill>
                      <a:srgbClr val="00B0F0"/>
                    </a:solidFill>
                    <a:latin typeface="Arial" panose="020B0604020202020204" pitchFamily="34" charset="0"/>
                    <a:cs typeface="Arial" panose="020B0604020202020204" pitchFamily="34" charset="0"/>
                  </a:rPr>
                  <a:t>Les solutions de l’équation </a:t>
                </a:r>
                <a14:m>
                  <m:oMath xmlns:m="http://schemas.openxmlformats.org/officeDocument/2006/math">
                    <m:sSup>
                      <m:sSupPr>
                        <m:ctrlPr>
                          <a:rPr lang="fr-FR" b="0" i="1" smtClean="0">
                            <a:solidFill>
                              <a:srgbClr val="00B0F0"/>
                            </a:solidFill>
                            <a:latin typeface="Cambria Math" panose="02040503050406030204" pitchFamily="18" charset="0"/>
                            <a:cs typeface="Arial" panose="020B0604020202020204" pitchFamily="34" charset="0"/>
                          </a:rPr>
                        </m:ctrlPr>
                      </m:sSupPr>
                      <m:e>
                        <m:r>
                          <a:rPr lang="fr-FR" b="0" i="1" smtClean="0">
                            <a:solidFill>
                              <a:srgbClr val="00B0F0"/>
                            </a:solidFill>
                            <a:latin typeface="Cambria Math" panose="02040503050406030204" pitchFamily="18" charset="0"/>
                            <a:cs typeface="Arial" panose="020B0604020202020204" pitchFamily="34" charset="0"/>
                          </a:rPr>
                          <m:t>𝑥</m:t>
                        </m:r>
                      </m:e>
                      <m:sup>
                        <m:r>
                          <a:rPr lang="fr-FR" b="0" i="1" smtClean="0">
                            <a:solidFill>
                              <a:srgbClr val="00B0F0"/>
                            </a:solidFill>
                            <a:latin typeface="Cambria Math" panose="02040503050406030204" pitchFamily="18" charset="0"/>
                            <a:cs typeface="Arial" panose="020B0604020202020204" pitchFamily="34" charset="0"/>
                          </a:rPr>
                          <m:t>2</m:t>
                        </m:r>
                      </m:sup>
                    </m:sSup>
                    <m:r>
                      <a:rPr lang="fr-FR" b="0" i="1" smtClean="0">
                        <a:solidFill>
                          <a:srgbClr val="00B0F0"/>
                        </a:solidFill>
                        <a:latin typeface="Cambria Math" panose="02040503050406030204" pitchFamily="18" charset="0"/>
                        <a:cs typeface="Arial" panose="020B0604020202020204" pitchFamily="34" charset="0"/>
                      </a:rPr>
                      <m:t>=4</m:t>
                    </m:r>
                  </m:oMath>
                </a14:m>
                <a:r>
                  <a:rPr lang="it-IT" dirty="0">
                    <a:solidFill>
                      <a:srgbClr val="00B0F0"/>
                    </a:solidFill>
                    <a:latin typeface="Arial" panose="020B0604020202020204" pitchFamily="34" charset="0"/>
                    <a:cs typeface="Arial" panose="020B0604020202020204" pitchFamily="34" charset="0"/>
                  </a:rPr>
                  <a:t> </a:t>
                </a:r>
                <a:r>
                  <a:rPr lang="it-IT" dirty="0" err="1">
                    <a:solidFill>
                      <a:srgbClr val="00B0F0"/>
                    </a:solidFill>
                    <a:latin typeface="Arial" panose="020B0604020202020204" pitchFamily="34" charset="0"/>
                    <a:cs typeface="Arial" panose="020B0604020202020204" pitchFamily="34" charset="0"/>
                  </a:rPr>
                  <a:t>sont</a:t>
                </a:r>
                <a:r>
                  <a:rPr lang="it-IT" dirty="0">
                    <a:solidFill>
                      <a:srgbClr val="00B0F0"/>
                    </a:solidFill>
                    <a:latin typeface="Arial" panose="020B0604020202020204" pitchFamily="34" charset="0"/>
                    <a:cs typeface="Arial" panose="020B0604020202020204" pitchFamily="34" charset="0"/>
                  </a:rPr>
                  <a:t> </a:t>
                </a:r>
                <a14:m>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m:t>
                    </m:r>
                    <m:rad>
                      <m:radPr>
                        <m:degHide m:val="on"/>
                        <m:ctrlPr>
                          <a:rPr lang="fr-FR" b="0" i="1" smtClean="0">
                            <a:solidFill>
                              <a:srgbClr val="00B0F0"/>
                            </a:solidFill>
                            <a:latin typeface="Cambria Math" panose="02040503050406030204" pitchFamily="18" charset="0"/>
                            <a:cs typeface="Arial" panose="020B0604020202020204" pitchFamily="34" charset="0"/>
                          </a:rPr>
                        </m:ctrlPr>
                      </m:radPr>
                      <m:deg/>
                      <m:e>
                        <m:r>
                          <a:rPr lang="fr-FR" b="0" i="1" smtClean="0">
                            <a:solidFill>
                              <a:srgbClr val="00B0F0"/>
                            </a:solidFill>
                            <a:latin typeface="Cambria Math" panose="02040503050406030204" pitchFamily="18" charset="0"/>
                            <a:cs typeface="Arial" panose="020B0604020202020204" pitchFamily="34" charset="0"/>
                          </a:rPr>
                          <m:t>4</m:t>
                        </m:r>
                      </m:e>
                    </m:rad>
                    <m:r>
                      <a:rPr lang="fr-FR" b="0" i="1" smtClean="0">
                        <a:solidFill>
                          <a:srgbClr val="00B0F0"/>
                        </a:solidFill>
                        <a:latin typeface="Cambria Math" panose="02040503050406030204" pitchFamily="18" charset="0"/>
                        <a:cs typeface="Arial" panose="020B0604020202020204" pitchFamily="34" charset="0"/>
                      </a:rPr>
                      <m:t>=2</m:t>
                    </m:r>
                  </m:oMath>
                </a14:m>
                <a:r>
                  <a:rPr lang="it-IT" dirty="0">
                    <a:solidFill>
                      <a:srgbClr val="00B0F0"/>
                    </a:solidFill>
                    <a:latin typeface="Arial" panose="020B0604020202020204" pitchFamily="34" charset="0"/>
                    <a:cs typeface="Arial" panose="020B0604020202020204" pitchFamily="34" charset="0"/>
                  </a:rPr>
                  <a:t> </a:t>
                </a:r>
                <a:r>
                  <a:rPr lang="it-IT" dirty="0" err="1">
                    <a:solidFill>
                      <a:srgbClr val="00B0F0"/>
                    </a:solidFill>
                    <a:latin typeface="Arial" panose="020B0604020202020204" pitchFamily="34" charset="0"/>
                    <a:cs typeface="Arial" panose="020B0604020202020204" pitchFamily="34" charset="0"/>
                  </a:rPr>
                  <a:t>ou</a:t>
                </a:r>
                <a:r>
                  <a:rPr lang="it-IT" dirty="0">
                    <a:solidFill>
                      <a:srgbClr val="00B0F0"/>
                    </a:solidFill>
                    <a:latin typeface="Arial" panose="020B0604020202020204" pitchFamily="34" charset="0"/>
                    <a:cs typeface="Arial" panose="020B0604020202020204" pitchFamily="34" charset="0"/>
                  </a:rPr>
                  <a:t> </a:t>
                </a:r>
                <a14:m>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m:t>
                    </m:r>
                    <m:rad>
                      <m:radPr>
                        <m:degHide m:val="on"/>
                        <m:ctrlPr>
                          <a:rPr lang="fr-FR" b="0" i="1" smtClean="0">
                            <a:solidFill>
                              <a:srgbClr val="00B0F0"/>
                            </a:solidFill>
                            <a:latin typeface="Cambria Math" panose="02040503050406030204" pitchFamily="18" charset="0"/>
                            <a:cs typeface="Arial" panose="020B0604020202020204" pitchFamily="34" charset="0"/>
                          </a:rPr>
                        </m:ctrlPr>
                      </m:radPr>
                      <m:deg/>
                      <m:e>
                        <m:r>
                          <a:rPr lang="fr-FR" b="0" i="1" smtClean="0">
                            <a:solidFill>
                              <a:srgbClr val="00B0F0"/>
                            </a:solidFill>
                            <a:latin typeface="Cambria Math" panose="02040503050406030204" pitchFamily="18" charset="0"/>
                            <a:cs typeface="Arial" panose="020B0604020202020204" pitchFamily="34" charset="0"/>
                          </a:rPr>
                          <m:t>4</m:t>
                        </m:r>
                      </m:e>
                    </m:rad>
                    <m:r>
                      <a:rPr lang="fr-FR" b="0" i="1" smtClean="0">
                        <a:solidFill>
                          <a:srgbClr val="00B0F0"/>
                        </a:solidFill>
                        <a:latin typeface="Cambria Math" panose="02040503050406030204" pitchFamily="18" charset="0"/>
                        <a:cs typeface="Arial" panose="020B0604020202020204" pitchFamily="34" charset="0"/>
                      </a:rPr>
                      <m:t>=−2</m:t>
                    </m:r>
                  </m:oMath>
                </a14:m>
                <a:r>
                  <a:rPr lang="it-IT" dirty="0">
                    <a:solidFill>
                      <a:srgbClr val="00B0F0"/>
                    </a:solidFill>
                    <a:latin typeface="Arial" panose="020B0604020202020204" pitchFamily="34" charset="0"/>
                    <a:cs typeface="Arial" panose="020B0604020202020204" pitchFamily="34" charset="0"/>
                  </a:rPr>
                  <a:t>. </a:t>
                </a:r>
              </a:p>
            </p:txBody>
          </p:sp>
        </mc:Choice>
        <mc:Fallback>
          <p:sp>
            <p:nvSpPr>
              <p:cNvPr id="5" name="ZoneTexte 4">
                <a:extLst>
                  <a:ext uri="{FF2B5EF4-FFF2-40B4-BE49-F238E27FC236}">
                    <a16:creationId xmlns:a16="http://schemas.microsoft.com/office/drawing/2014/main" id="{FE26F01C-5D64-F914-0264-1E08B730B005}"/>
                  </a:ext>
                </a:extLst>
              </p:cNvPr>
              <p:cNvSpPr txBox="1">
                <a:spLocks noRot="1" noChangeAspect="1" noMove="1" noResize="1" noEditPoints="1" noAdjustHandles="1" noChangeArrowheads="1" noChangeShapeType="1" noTextEdit="1"/>
              </p:cNvSpPr>
              <p:nvPr/>
            </p:nvSpPr>
            <p:spPr>
              <a:xfrm>
                <a:off x="2381137" y="5442369"/>
                <a:ext cx="7429726" cy="408253"/>
              </a:xfrm>
              <a:prstGeom prst="rect">
                <a:avLst/>
              </a:prstGeom>
              <a:blipFill>
                <a:blip r:embed="rId7"/>
                <a:stretch>
                  <a:fillRect l="-739" t="-1493" b="-20896"/>
                </a:stretch>
              </a:blipFill>
            </p:spPr>
            <p:txBody>
              <a:bodyPr/>
              <a:lstStyle/>
              <a:p>
                <a:r>
                  <a:rPr lang="it-IT">
                    <a:noFill/>
                  </a:rPr>
                  <a:t> </a:t>
                </a:r>
              </a:p>
            </p:txBody>
          </p:sp>
        </mc:Fallback>
      </mc:AlternateContent>
    </p:spTree>
    <p:extLst>
      <p:ext uri="{BB962C8B-B14F-4D97-AF65-F5344CB8AC3E}">
        <p14:creationId xmlns:p14="http://schemas.microsoft.com/office/powerpoint/2010/main" val="331840053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5EC89-8475-8C1A-C339-345E13FA31E3}"/>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AA6009C5-A778-67CE-DE61-EBDA0354DFC3}"/>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n°8</a:t>
            </a:r>
            <a:endParaRPr lang="it-IT" sz="2400" dirty="0">
              <a:latin typeface="Arial Black" panose="020B0A04020102020204" pitchFamily="34" charset="0"/>
            </a:endParaRPr>
          </a:p>
        </p:txBody>
      </p:sp>
      <mc:AlternateContent xmlns:mc="http://schemas.openxmlformats.org/markup-compatibility/2006">
        <mc:Choice xmlns:a14="http://schemas.microsoft.com/office/drawing/2010/main" Requires="a14">
          <p:sp>
            <p:nvSpPr>
              <p:cNvPr id="15" name="ZoneTexte 14">
                <a:extLst>
                  <a:ext uri="{FF2B5EF4-FFF2-40B4-BE49-F238E27FC236}">
                    <a16:creationId xmlns:a16="http://schemas.microsoft.com/office/drawing/2014/main" id="{4FF0D90A-F1F8-F1C0-762A-F7C424E4CEDB}"/>
                  </a:ext>
                </a:extLst>
              </p:cNvPr>
              <p:cNvSpPr txBox="1"/>
              <p:nvPr/>
            </p:nvSpPr>
            <p:spPr>
              <a:xfrm>
                <a:off x="4617614" y="1120431"/>
                <a:ext cx="295677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dirty="0" smtClean="0">
                          <a:latin typeface="Cambria Math" panose="02040503050406030204" pitchFamily="18" charset="0"/>
                          <a:cs typeface="Arial" panose="020B0604020202020204" pitchFamily="34" charset="0"/>
                        </a:rPr>
                        <m:t>𝐴</m:t>
                      </m:r>
                      <m:r>
                        <a:rPr lang="fr-FR" sz="2000" b="0" i="1" dirty="0" smtClean="0">
                          <a:latin typeface="Cambria Math" panose="02040503050406030204" pitchFamily="18" charset="0"/>
                          <a:cs typeface="Arial" panose="020B0604020202020204" pitchFamily="34" charset="0"/>
                        </a:rPr>
                        <m:t>=</m:t>
                      </m:r>
                      <m:r>
                        <a:rPr lang="fr-FR" sz="2000" b="0" i="1" dirty="0" smtClean="0">
                          <a:latin typeface="Cambria Math" panose="02040503050406030204" pitchFamily="18" charset="0"/>
                          <a:cs typeface="Arial" panose="020B0604020202020204" pitchFamily="34" charset="0"/>
                        </a:rPr>
                        <m:t>𝑥</m:t>
                      </m:r>
                      <m:r>
                        <a:rPr lang="fr-FR" sz="2000" b="0" i="1" dirty="0" smtClean="0">
                          <a:latin typeface="Cambria Math" panose="02040503050406030204" pitchFamily="18" charset="0"/>
                          <a:cs typeface="Arial" panose="020B0604020202020204" pitchFamily="34" charset="0"/>
                        </a:rPr>
                        <m:t>−</m:t>
                      </m:r>
                      <m:d>
                        <m:dPr>
                          <m:ctrlPr>
                            <a:rPr lang="fr-FR" sz="2000" b="0" i="1" dirty="0" smtClean="0">
                              <a:latin typeface="Cambria Math" panose="02040503050406030204" pitchFamily="18" charset="0"/>
                              <a:cs typeface="Arial" panose="020B0604020202020204" pitchFamily="34" charset="0"/>
                            </a:rPr>
                          </m:ctrlPr>
                        </m:dPr>
                        <m:e>
                          <m:r>
                            <a:rPr lang="fr-FR" sz="2000" b="0" i="1" dirty="0" smtClean="0">
                              <a:latin typeface="Cambria Math" panose="02040503050406030204" pitchFamily="18" charset="0"/>
                              <a:cs typeface="Arial" panose="020B0604020202020204" pitchFamily="34" charset="0"/>
                            </a:rPr>
                            <m:t>𝑥</m:t>
                          </m:r>
                          <m:r>
                            <a:rPr lang="fr-FR" sz="2000" b="0" i="1" dirty="0" smtClean="0">
                              <a:latin typeface="Cambria Math" panose="02040503050406030204" pitchFamily="18" charset="0"/>
                              <a:cs typeface="Arial" panose="020B0604020202020204" pitchFamily="34" charset="0"/>
                            </a:rPr>
                            <m:t>−2</m:t>
                          </m:r>
                        </m:e>
                      </m:d>
                      <m:d>
                        <m:dPr>
                          <m:ctrlPr>
                            <a:rPr lang="fr-FR" sz="2000" b="0" i="1" dirty="0" smtClean="0">
                              <a:latin typeface="Cambria Math" panose="02040503050406030204" pitchFamily="18" charset="0"/>
                              <a:cs typeface="Arial" panose="020B0604020202020204" pitchFamily="34" charset="0"/>
                            </a:rPr>
                          </m:ctrlPr>
                        </m:dPr>
                        <m:e>
                          <m:r>
                            <a:rPr lang="fr-FR" sz="2000" b="0" i="1" dirty="0" smtClean="0">
                              <a:latin typeface="Cambria Math" panose="02040503050406030204" pitchFamily="18" charset="0"/>
                              <a:cs typeface="Arial" panose="020B0604020202020204" pitchFamily="34" charset="0"/>
                            </a:rPr>
                            <m:t>2</m:t>
                          </m:r>
                          <m:r>
                            <a:rPr lang="fr-FR" sz="2000" b="0" i="1" dirty="0" smtClean="0">
                              <a:latin typeface="Cambria Math" panose="02040503050406030204" pitchFamily="18" charset="0"/>
                              <a:cs typeface="Arial" panose="020B0604020202020204" pitchFamily="34" charset="0"/>
                            </a:rPr>
                            <m:t>𝑥</m:t>
                          </m:r>
                          <m:r>
                            <a:rPr lang="fr-FR" sz="2000" b="0" i="1" dirty="0" smtClean="0">
                              <a:latin typeface="Cambria Math" panose="02040503050406030204" pitchFamily="18" charset="0"/>
                              <a:cs typeface="Arial" panose="020B0604020202020204" pitchFamily="34" charset="0"/>
                            </a:rPr>
                            <m:t>+3</m:t>
                          </m:r>
                        </m:e>
                      </m:d>
                    </m:oMath>
                  </m:oMathPara>
                </a14:m>
                <a:endParaRPr lang="fr-FR" sz="2000" dirty="0">
                  <a:latin typeface="Arial" panose="020B0604020202020204" pitchFamily="34" charset="0"/>
                  <a:cs typeface="Arial" panose="020B0604020202020204" pitchFamily="34" charset="0"/>
                </a:endParaRPr>
              </a:p>
            </p:txBody>
          </p:sp>
        </mc:Choice>
        <mc:Fallback>
          <p:sp>
            <p:nvSpPr>
              <p:cNvPr id="15" name="ZoneTexte 14">
                <a:extLst>
                  <a:ext uri="{FF2B5EF4-FFF2-40B4-BE49-F238E27FC236}">
                    <a16:creationId xmlns:a16="http://schemas.microsoft.com/office/drawing/2014/main" id="{4FF0D90A-F1F8-F1C0-762A-F7C424E4CEDB}"/>
                  </a:ext>
                </a:extLst>
              </p:cNvPr>
              <p:cNvSpPr txBox="1">
                <a:spLocks noRot="1" noChangeAspect="1" noMove="1" noResize="1" noEditPoints="1" noAdjustHandles="1" noChangeArrowheads="1" noChangeShapeType="1" noTextEdit="1"/>
              </p:cNvSpPr>
              <p:nvPr/>
            </p:nvSpPr>
            <p:spPr>
              <a:xfrm>
                <a:off x="4617614" y="1120431"/>
                <a:ext cx="2956771" cy="400110"/>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8B8C90D1-765E-2FEF-041B-EEFBA20CE3AE}"/>
                  </a:ext>
                </a:extLst>
              </p:cNvPr>
              <p:cNvGraphicFramePr>
                <a:graphicFrameLocks noGrp="1"/>
              </p:cNvGraphicFramePr>
              <p:nvPr/>
            </p:nvGraphicFramePr>
            <p:xfrm>
              <a:off x="1958591" y="3897127"/>
              <a:ext cx="8271763" cy="1440332"/>
            </p:xfrm>
            <a:graphic>
              <a:graphicData uri="http://schemas.openxmlformats.org/drawingml/2006/table">
                <a:tbl>
                  <a:tblPr firstRow="1" bandRow="1">
                    <a:tableStyleId>{073A0DAA-6AF3-43AB-8588-CEC1D06C72B9}</a:tableStyleId>
                  </a:tblPr>
                  <a:tblGrid>
                    <a:gridCol w="2172690">
                      <a:extLst>
                        <a:ext uri="{9D8B030D-6E8A-4147-A177-3AD203B41FA5}">
                          <a16:colId xmlns:a16="http://schemas.microsoft.com/office/drawing/2014/main" val="1232996395"/>
                        </a:ext>
                      </a:extLst>
                    </a:gridCol>
                    <a:gridCol w="2023008">
                      <a:extLst>
                        <a:ext uri="{9D8B030D-6E8A-4147-A177-3AD203B41FA5}">
                          <a16:colId xmlns:a16="http://schemas.microsoft.com/office/drawing/2014/main" val="4154490535"/>
                        </a:ext>
                      </a:extLst>
                    </a:gridCol>
                    <a:gridCol w="1915727">
                      <a:extLst>
                        <a:ext uri="{9D8B030D-6E8A-4147-A177-3AD203B41FA5}">
                          <a16:colId xmlns:a16="http://schemas.microsoft.com/office/drawing/2014/main" val="4035849037"/>
                        </a:ext>
                      </a:extLst>
                    </a:gridCol>
                    <a:gridCol w="2160338">
                      <a:extLst>
                        <a:ext uri="{9D8B030D-6E8A-4147-A177-3AD203B41FA5}">
                          <a16:colId xmlns:a16="http://schemas.microsoft.com/office/drawing/2014/main" val="3026556338"/>
                        </a:ext>
                      </a:extLst>
                    </a:gridCol>
                  </a:tblGrid>
                  <a:tr h="546914">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93418">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𝐴</m:t>
                                </m:r>
                                <m:r>
                                  <a:rPr lang="fr-FR" b="0" i="1" dirty="0" smtClean="0">
                                    <a:latin typeface="Cambria Math" panose="02040503050406030204" pitchFamily="18" charset="0"/>
                                  </a:rPr>
                                  <m:t>=−2</m:t>
                                </m:r>
                                <m:sSup>
                                  <m:sSupPr>
                                    <m:ctrlPr>
                                      <a:rPr lang="fr-FR" b="0" i="1" dirty="0" smtClean="0">
                                        <a:latin typeface="Cambria Math" panose="02040503050406030204" pitchFamily="18" charset="0"/>
                                      </a:rPr>
                                    </m:ctrlPr>
                                  </m:sSupPr>
                                  <m:e>
                                    <m:r>
                                      <a:rPr lang="fr-FR" b="0" i="1" dirty="0" smtClean="0">
                                        <a:latin typeface="Cambria Math" panose="02040503050406030204" pitchFamily="18" charset="0"/>
                                      </a:rPr>
                                      <m:t>𝑥</m:t>
                                    </m:r>
                                  </m:e>
                                  <m:sup>
                                    <m:r>
                                      <a:rPr lang="fr-FR" b="0" i="1" dirty="0" smtClean="0">
                                        <a:latin typeface="Cambria Math" panose="02040503050406030204" pitchFamily="18" charset="0"/>
                                      </a:rPr>
                                      <m:t>2</m:t>
                                    </m:r>
                                  </m:sup>
                                </m:sSup>
                                <m:r>
                                  <a:rPr lang="fr-FR" b="0" i="1" dirty="0" smtClean="0">
                                    <a:latin typeface="Cambria Math" panose="02040503050406030204" pitchFamily="18" charset="0"/>
                                  </a:rPr>
                                  <m:t>+2</m:t>
                                </m:r>
                                <m:r>
                                  <a:rPr lang="fr-FR" b="0" i="1" dirty="0" smtClean="0">
                                    <a:latin typeface="Cambria Math" panose="02040503050406030204" pitchFamily="18" charset="0"/>
                                  </a:rPr>
                                  <m:t>𝑥</m:t>
                                </m:r>
                                <m:r>
                                  <a:rPr lang="fr-FR" b="0" i="1" dirty="0" smtClean="0">
                                    <a:latin typeface="Cambria Math" panose="02040503050406030204" pitchFamily="18" charset="0"/>
                                  </a:rPr>
                                  <m:t>+6</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𝐵</m:t>
                                </m:r>
                                <m:r>
                                  <a:rPr lang="fr-FR" b="0" i="1" dirty="0" smtClean="0">
                                    <a:latin typeface="Cambria Math" panose="02040503050406030204" pitchFamily="18" charset="0"/>
                                  </a:rPr>
                                  <m:t>=−2</m:t>
                                </m:r>
                                <m:sSup>
                                  <m:sSupPr>
                                    <m:ctrlPr>
                                      <a:rPr lang="fr-FR" b="0" i="1" dirty="0" smtClean="0">
                                        <a:latin typeface="Cambria Math" panose="02040503050406030204" pitchFamily="18" charset="0"/>
                                      </a:rPr>
                                    </m:ctrlPr>
                                  </m:sSupPr>
                                  <m:e>
                                    <m:r>
                                      <a:rPr lang="fr-FR" b="0" i="1" dirty="0" smtClean="0">
                                        <a:latin typeface="Cambria Math" panose="02040503050406030204" pitchFamily="18" charset="0"/>
                                      </a:rPr>
                                      <m:t>𝑥</m:t>
                                    </m:r>
                                  </m:e>
                                  <m:sup>
                                    <m:r>
                                      <a:rPr lang="fr-FR" b="0" i="1" dirty="0" smtClean="0">
                                        <a:latin typeface="Cambria Math" panose="02040503050406030204" pitchFamily="18" charset="0"/>
                                      </a:rPr>
                                      <m:t>2</m:t>
                                    </m:r>
                                  </m:sup>
                                </m:sSup>
                                <m:r>
                                  <a:rPr lang="fr-FR" b="0" i="1" dirty="0" smtClean="0">
                                    <a:latin typeface="Cambria Math" panose="02040503050406030204" pitchFamily="18" charset="0"/>
                                  </a:rPr>
                                  <m:t>−6</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𝐶</m:t>
                                </m:r>
                                <m:r>
                                  <a:rPr lang="fr-FR" b="0" i="1" dirty="0" smtClean="0">
                                    <a:latin typeface="Cambria Math" panose="02040503050406030204" pitchFamily="18" charset="0"/>
                                  </a:rPr>
                                  <m:t>=−</m:t>
                                </m:r>
                                <m:r>
                                  <a:rPr lang="fr-FR" b="0" i="1" dirty="0" smtClean="0">
                                    <a:latin typeface="Cambria Math" panose="02040503050406030204" pitchFamily="18" charset="0"/>
                                  </a:rPr>
                                  <m:t>𝑥</m:t>
                                </m:r>
                                <m:r>
                                  <a:rPr lang="fr-FR" b="0" i="1" dirty="0" smtClean="0">
                                    <a:latin typeface="Cambria Math" panose="02040503050406030204" pitchFamily="18" charset="0"/>
                                  </a:rPr>
                                  <m:t>−6</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𝐷</m:t>
                                </m:r>
                                <m:r>
                                  <a:rPr lang="fr-FR" b="0" i="1" dirty="0" smtClean="0">
                                    <a:latin typeface="Cambria Math" panose="02040503050406030204" pitchFamily="18" charset="0"/>
                                  </a:rPr>
                                  <m:t>=−2</m:t>
                                </m:r>
                                <m:sSup>
                                  <m:sSupPr>
                                    <m:ctrlPr>
                                      <a:rPr lang="fr-FR" b="0" i="1" dirty="0" smtClean="0">
                                        <a:latin typeface="Cambria Math" panose="02040503050406030204" pitchFamily="18" charset="0"/>
                                      </a:rPr>
                                    </m:ctrlPr>
                                  </m:sSupPr>
                                  <m:e>
                                    <m:r>
                                      <a:rPr lang="fr-FR" b="0" i="1" dirty="0" smtClean="0">
                                        <a:latin typeface="Cambria Math" panose="02040503050406030204" pitchFamily="18" charset="0"/>
                                      </a:rPr>
                                      <m:t>𝑥</m:t>
                                    </m:r>
                                  </m:e>
                                  <m:sup>
                                    <m:r>
                                      <a:rPr lang="fr-FR" b="0" i="1" dirty="0" smtClean="0">
                                        <a:latin typeface="Cambria Math" panose="02040503050406030204" pitchFamily="18" charset="0"/>
                                      </a:rPr>
                                      <m:t>2</m:t>
                                    </m:r>
                                  </m:sup>
                                </m:sSup>
                                <m:r>
                                  <a:rPr lang="fr-FR" b="0" i="1" dirty="0" smtClean="0">
                                    <a:latin typeface="Cambria Math" panose="02040503050406030204" pitchFamily="18" charset="0"/>
                                  </a:rPr>
                                  <m:t>−2</m:t>
                                </m:r>
                                <m:r>
                                  <a:rPr lang="fr-FR" b="0" i="1" dirty="0" smtClean="0">
                                    <a:latin typeface="Cambria Math" panose="02040503050406030204" pitchFamily="18" charset="0"/>
                                  </a:rPr>
                                  <m:t>𝑥</m:t>
                                </m:r>
                                <m:r>
                                  <a:rPr lang="fr-FR" b="0" i="1" dirty="0" smtClean="0">
                                    <a:latin typeface="Cambria Math" panose="02040503050406030204" pitchFamily="18" charset="0"/>
                                  </a:rPr>
                                  <m:t>−6</m:t>
                                </m:r>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1DFD6C2E-CCA3-2283-CD3C-59CCF4998922}"/>
                  </a:ext>
                </a:extLst>
              </p:cNvPr>
              <p:cNvGraphicFramePr>
                <a:graphicFrameLocks noGrp="1"/>
              </p:cNvGraphicFramePr>
              <p:nvPr>
                <p:extLst>
                  <p:ext uri="{D42A27DB-BD31-4B8C-83A1-F6EECF244321}">
                    <p14:modId xmlns:p14="http://schemas.microsoft.com/office/powerpoint/2010/main" val="2051901025"/>
                  </p:ext>
                </p:extLst>
              </p:nvPr>
            </p:nvGraphicFramePr>
            <p:xfrm>
              <a:off x="1958591" y="3897127"/>
              <a:ext cx="8271763" cy="1440332"/>
            </p:xfrm>
            <a:graphic>
              <a:graphicData uri="http://schemas.openxmlformats.org/drawingml/2006/table">
                <a:tbl>
                  <a:tblPr firstRow="1" bandRow="1">
                    <a:tableStyleId>{073A0DAA-6AF3-43AB-8588-CEC1D06C72B9}</a:tableStyleId>
                  </a:tblPr>
                  <a:tblGrid>
                    <a:gridCol w="2172690">
                      <a:extLst>
                        <a:ext uri="{9D8B030D-6E8A-4147-A177-3AD203B41FA5}">
                          <a16:colId xmlns:a16="http://schemas.microsoft.com/office/drawing/2014/main" val="1232996395"/>
                        </a:ext>
                      </a:extLst>
                    </a:gridCol>
                    <a:gridCol w="2023008">
                      <a:extLst>
                        <a:ext uri="{9D8B030D-6E8A-4147-A177-3AD203B41FA5}">
                          <a16:colId xmlns:a16="http://schemas.microsoft.com/office/drawing/2014/main" val="4154490535"/>
                        </a:ext>
                      </a:extLst>
                    </a:gridCol>
                    <a:gridCol w="1915727">
                      <a:extLst>
                        <a:ext uri="{9D8B030D-6E8A-4147-A177-3AD203B41FA5}">
                          <a16:colId xmlns:a16="http://schemas.microsoft.com/office/drawing/2014/main" val="4035849037"/>
                        </a:ext>
                      </a:extLst>
                    </a:gridCol>
                    <a:gridCol w="2160338">
                      <a:extLst>
                        <a:ext uri="{9D8B030D-6E8A-4147-A177-3AD203B41FA5}">
                          <a16:colId xmlns:a16="http://schemas.microsoft.com/office/drawing/2014/main" val="3026556338"/>
                        </a:ext>
                      </a:extLst>
                    </a:gridCol>
                  </a:tblGrid>
                  <a:tr h="546914">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93418">
                    <a:tc>
                      <a:txBody>
                        <a:bodyPr/>
                        <a:lstStyle/>
                        <a:p>
                          <a:endParaRPr lang="it-IT"/>
                        </a:p>
                      </a:txBody>
                      <a:tcPr anchor="ctr">
                        <a:blipFill>
                          <a:blip r:embed="rId4"/>
                          <a:stretch>
                            <a:fillRect l="-280" t="-64626" r="-281513" b="-1361"/>
                          </a:stretch>
                        </a:blipFill>
                      </a:tcPr>
                    </a:tc>
                    <a:tc>
                      <a:txBody>
                        <a:bodyPr/>
                        <a:lstStyle/>
                        <a:p>
                          <a:endParaRPr lang="it-IT"/>
                        </a:p>
                      </a:txBody>
                      <a:tcPr anchor="ctr">
                        <a:blipFill>
                          <a:blip r:embed="rId4"/>
                          <a:stretch>
                            <a:fillRect l="-107831" t="-64626" r="-202711" b="-1361"/>
                          </a:stretch>
                        </a:blipFill>
                      </a:tcPr>
                    </a:tc>
                    <a:tc>
                      <a:txBody>
                        <a:bodyPr/>
                        <a:lstStyle/>
                        <a:p>
                          <a:endParaRPr lang="it-IT"/>
                        </a:p>
                      </a:txBody>
                      <a:tcPr anchor="ctr">
                        <a:blipFill>
                          <a:blip r:embed="rId4"/>
                          <a:stretch>
                            <a:fillRect l="-219745" t="-64626" r="-114331" b="-1361"/>
                          </a:stretch>
                        </a:blipFill>
                      </a:tcPr>
                    </a:tc>
                    <a:tc>
                      <a:txBody>
                        <a:bodyPr/>
                        <a:lstStyle/>
                        <a:p>
                          <a:endParaRPr lang="it-IT"/>
                        </a:p>
                      </a:txBody>
                      <a:tcPr anchor="ctr">
                        <a:blipFill>
                          <a:blip r:embed="rId4"/>
                          <a:stretch>
                            <a:fillRect l="-282817" t="-64626" r="-1127" b="-1361"/>
                          </a:stretch>
                        </a:blipFill>
                      </a:tcPr>
                    </a:tc>
                    <a:extLst>
                      <a:ext uri="{0D108BD9-81ED-4DB2-BD59-A6C34878D82A}">
                        <a16:rowId xmlns:a16="http://schemas.microsoft.com/office/drawing/2014/main" val="1073051623"/>
                      </a:ext>
                    </a:extLst>
                  </a:tr>
                </a:tbl>
              </a:graphicData>
            </a:graphic>
          </p:graphicFrame>
        </mc:Fallback>
      </mc:AlternateContent>
      <p:pic>
        <p:nvPicPr>
          <p:cNvPr id="3" name="Image 2" descr="JM-creativecommons">
            <a:hlinkClick r:id="rId5" tgtFrame="&quot;_blank&quot;"/>
            <a:extLst>
              <a:ext uri="{FF2B5EF4-FFF2-40B4-BE49-F238E27FC236}">
                <a16:creationId xmlns:a16="http://schemas.microsoft.com/office/drawing/2014/main" id="{8D53F8EF-B1A9-09AA-1DBA-6B8C530776D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mc:Choice xmlns:a14="http://schemas.microsoft.com/office/drawing/2010/main" Requires="a14">
          <p:sp>
            <p:nvSpPr>
              <p:cNvPr id="2" name="ZoneTexte 1">
                <a:extLst>
                  <a:ext uri="{FF2B5EF4-FFF2-40B4-BE49-F238E27FC236}">
                    <a16:creationId xmlns:a16="http://schemas.microsoft.com/office/drawing/2014/main" id="{65555684-B6E4-CEE6-308A-16459333E8AB}"/>
                  </a:ext>
                </a:extLst>
              </p:cNvPr>
              <p:cNvSpPr txBox="1"/>
              <p:nvPr/>
            </p:nvSpPr>
            <p:spPr>
              <a:xfrm>
                <a:off x="3889060" y="1868295"/>
                <a:ext cx="4410823" cy="1477328"/>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La forme développée et réduite de </a:t>
                </a:r>
                <a14:m>
                  <m:oMath xmlns:m="http://schemas.openxmlformats.org/officeDocument/2006/math">
                    <m:r>
                      <a:rPr lang="fr-FR" b="0" i="1" smtClean="0">
                        <a:latin typeface="Cambria Math" panose="02040503050406030204" pitchFamily="18" charset="0"/>
                        <a:cs typeface="Arial" panose="020B0604020202020204" pitchFamily="34" charset="0"/>
                      </a:rPr>
                      <m:t>𝐴</m:t>
                    </m:r>
                  </m:oMath>
                </a14:m>
                <a:r>
                  <a:rPr lang="it-IT" dirty="0">
                    <a:latin typeface="Arial" panose="020B0604020202020204" pitchFamily="34" charset="0"/>
                    <a:cs typeface="Arial" panose="020B0604020202020204" pitchFamily="34" charset="0"/>
                  </a:rPr>
                  <a:t> est :</a:t>
                </a:r>
              </a:p>
              <a:p>
                <a:pPr/>
                <a14:m>
                  <m:oMathPara xmlns:m="http://schemas.openxmlformats.org/officeDocument/2006/math">
                    <m:oMathParaPr>
                      <m:jc m:val="left"/>
                    </m:oMathParaPr>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𝐴</m:t>
                      </m:r>
                      <m:r>
                        <a:rPr lang="fr-FR" b="0" i="1" smtClean="0">
                          <a:solidFill>
                            <a:srgbClr val="00B0F0"/>
                          </a:solidFill>
                          <a:latin typeface="Cambria Math" panose="02040503050406030204" pitchFamily="18" charset="0"/>
                          <a:cs typeface="Arial" panose="020B0604020202020204" pitchFamily="34" charset="0"/>
                        </a:rPr>
                        <m:t>=</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m:t>
                      </m:r>
                      <m:d>
                        <m:dPr>
                          <m:ctrlPr>
                            <a:rPr lang="fr-FR" b="0" i="1" smtClean="0">
                              <a:solidFill>
                                <a:srgbClr val="00B0F0"/>
                              </a:solidFill>
                              <a:latin typeface="Cambria Math" panose="02040503050406030204" pitchFamily="18" charset="0"/>
                              <a:cs typeface="Arial" panose="020B0604020202020204" pitchFamily="34" charset="0"/>
                            </a:rPr>
                          </m:ctrlPr>
                        </m:dPr>
                        <m:e>
                          <m:r>
                            <a:rPr lang="fr-FR" b="0" i="1" smtClean="0">
                              <a:solidFill>
                                <a:srgbClr val="00B0F0"/>
                              </a:solidFill>
                              <a:latin typeface="Cambria Math" panose="02040503050406030204" pitchFamily="18" charset="0"/>
                              <a:cs typeface="Arial" panose="020B0604020202020204" pitchFamily="34" charset="0"/>
                            </a:rPr>
                            <m:t>2</m:t>
                          </m:r>
                          <m:sSup>
                            <m:sSupPr>
                              <m:ctrlPr>
                                <a:rPr lang="fr-FR" b="0" i="1" smtClean="0">
                                  <a:solidFill>
                                    <a:srgbClr val="00B0F0"/>
                                  </a:solidFill>
                                  <a:latin typeface="Cambria Math" panose="02040503050406030204" pitchFamily="18" charset="0"/>
                                  <a:cs typeface="Arial" panose="020B0604020202020204" pitchFamily="34" charset="0"/>
                                </a:rPr>
                              </m:ctrlPr>
                            </m:sSupPr>
                            <m:e>
                              <m:r>
                                <a:rPr lang="fr-FR" b="0" i="1" smtClean="0">
                                  <a:solidFill>
                                    <a:srgbClr val="00B0F0"/>
                                  </a:solidFill>
                                  <a:latin typeface="Cambria Math" panose="02040503050406030204" pitchFamily="18" charset="0"/>
                                  <a:cs typeface="Arial" panose="020B0604020202020204" pitchFamily="34" charset="0"/>
                                </a:rPr>
                                <m:t>𝑥</m:t>
                              </m:r>
                            </m:e>
                            <m:sup>
                              <m:r>
                                <a:rPr lang="fr-FR" b="0" i="1" smtClean="0">
                                  <a:solidFill>
                                    <a:srgbClr val="00B0F0"/>
                                  </a:solidFill>
                                  <a:latin typeface="Cambria Math" panose="02040503050406030204" pitchFamily="18" charset="0"/>
                                  <a:cs typeface="Arial" panose="020B0604020202020204" pitchFamily="34" charset="0"/>
                                </a:rPr>
                                <m:t>2</m:t>
                              </m:r>
                            </m:sup>
                          </m:sSup>
                          <m:r>
                            <a:rPr lang="fr-FR" b="0" i="1" smtClean="0">
                              <a:solidFill>
                                <a:srgbClr val="00B0F0"/>
                              </a:solidFill>
                              <a:latin typeface="Cambria Math" panose="02040503050406030204" pitchFamily="18" charset="0"/>
                              <a:cs typeface="Arial" panose="020B0604020202020204" pitchFamily="34" charset="0"/>
                            </a:rPr>
                            <m:t>+3</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−4</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−6</m:t>
                          </m:r>
                        </m:e>
                      </m:d>
                    </m:oMath>
                  </m:oMathPara>
                </a14:m>
                <a:endParaRPr lang="it-IT" dirty="0">
                  <a:solidFill>
                    <a:srgbClr val="00B0F0"/>
                  </a:solidFill>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𝐴</m:t>
                      </m:r>
                      <m:r>
                        <a:rPr lang="fr-FR" b="0" i="1" smtClean="0">
                          <a:solidFill>
                            <a:srgbClr val="00B0F0"/>
                          </a:solidFill>
                          <a:latin typeface="Cambria Math" panose="02040503050406030204" pitchFamily="18" charset="0"/>
                          <a:cs typeface="Arial" panose="020B0604020202020204" pitchFamily="34" charset="0"/>
                        </a:rPr>
                        <m:t>=</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m:t>
                      </m:r>
                      <m:d>
                        <m:dPr>
                          <m:ctrlPr>
                            <a:rPr lang="fr-FR" b="0" i="1" smtClean="0">
                              <a:solidFill>
                                <a:srgbClr val="00B0F0"/>
                              </a:solidFill>
                              <a:latin typeface="Cambria Math" panose="02040503050406030204" pitchFamily="18" charset="0"/>
                              <a:cs typeface="Arial" panose="020B0604020202020204" pitchFamily="34" charset="0"/>
                            </a:rPr>
                          </m:ctrlPr>
                        </m:dPr>
                        <m:e>
                          <m:r>
                            <a:rPr lang="fr-FR" b="0" i="1" smtClean="0">
                              <a:solidFill>
                                <a:srgbClr val="00B0F0"/>
                              </a:solidFill>
                              <a:latin typeface="Cambria Math" panose="02040503050406030204" pitchFamily="18" charset="0"/>
                              <a:cs typeface="Arial" panose="020B0604020202020204" pitchFamily="34" charset="0"/>
                            </a:rPr>
                            <m:t>2</m:t>
                          </m:r>
                          <m:sSup>
                            <m:sSupPr>
                              <m:ctrlPr>
                                <a:rPr lang="fr-FR" b="0" i="1" smtClean="0">
                                  <a:solidFill>
                                    <a:srgbClr val="00B0F0"/>
                                  </a:solidFill>
                                  <a:latin typeface="Cambria Math" panose="02040503050406030204" pitchFamily="18" charset="0"/>
                                  <a:cs typeface="Arial" panose="020B0604020202020204" pitchFamily="34" charset="0"/>
                                </a:rPr>
                              </m:ctrlPr>
                            </m:sSupPr>
                            <m:e>
                              <m:r>
                                <a:rPr lang="fr-FR" b="0" i="1" smtClean="0">
                                  <a:solidFill>
                                    <a:srgbClr val="00B0F0"/>
                                  </a:solidFill>
                                  <a:latin typeface="Cambria Math" panose="02040503050406030204" pitchFamily="18" charset="0"/>
                                  <a:cs typeface="Arial" panose="020B0604020202020204" pitchFamily="34" charset="0"/>
                                </a:rPr>
                                <m:t>𝑥</m:t>
                              </m:r>
                            </m:e>
                            <m:sup>
                              <m:r>
                                <a:rPr lang="fr-FR" b="0" i="1" smtClean="0">
                                  <a:solidFill>
                                    <a:srgbClr val="00B0F0"/>
                                  </a:solidFill>
                                  <a:latin typeface="Cambria Math" panose="02040503050406030204" pitchFamily="18" charset="0"/>
                                  <a:cs typeface="Arial" panose="020B0604020202020204" pitchFamily="34" charset="0"/>
                                </a:rPr>
                                <m:t>2</m:t>
                              </m:r>
                            </m:sup>
                          </m:sSup>
                          <m:r>
                            <a:rPr lang="fr-FR" b="0" i="1" smtClean="0">
                              <a:solidFill>
                                <a:srgbClr val="00B0F0"/>
                              </a:solidFill>
                              <a:latin typeface="Cambria Math" panose="02040503050406030204" pitchFamily="18" charset="0"/>
                              <a:cs typeface="Arial" panose="020B0604020202020204" pitchFamily="34" charset="0"/>
                            </a:rPr>
                            <m:t>−</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−6</m:t>
                          </m:r>
                        </m:e>
                      </m:d>
                    </m:oMath>
                  </m:oMathPara>
                </a14:m>
                <a:endParaRPr lang="it-IT" dirty="0">
                  <a:solidFill>
                    <a:srgbClr val="00B0F0"/>
                  </a:solidFill>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𝐴</m:t>
                      </m:r>
                      <m:r>
                        <a:rPr lang="fr-FR" b="0" i="1" smtClean="0">
                          <a:solidFill>
                            <a:srgbClr val="00B0F0"/>
                          </a:solidFill>
                          <a:latin typeface="Cambria Math" panose="02040503050406030204" pitchFamily="18" charset="0"/>
                          <a:cs typeface="Arial" panose="020B0604020202020204" pitchFamily="34" charset="0"/>
                        </a:rPr>
                        <m:t>=</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−2</m:t>
                      </m:r>
                      <m:sSup>
                        <m:sSupPr>
                          <m:ctrlPr>
                            <a:rPr lang="fr-FR" b="0" i="1" smtClean="0">
                              <a:solidFill>
                                <a:srgbClr val="00B0F0"/>
                              </a:solidFill>
                              <a:latin typeface="Cambria Math" panose="02040503050406030204" pitchFamily="18" charset="0"/>
                              <a:cs typeface="Arial" panose="020B0604020202020204" pitchFamily="34" charset="0"/>
                            </a:rPr>
                          </m:ctrlPr>
                        </m:sSupPr>
                        <m:e>
                          <m:r>
                            <a:rPr lang="fr-FR" b="0" i="1" smtClean="0">
                              <a:solidFill>
                                <a:srgbClr val="00B0F0"/>
                              </a:solidFill>
                              <a:latin typeface="Cambria Math" panose="02040503050406030204" pitchFamily="18" charset="0"/>
                              <a:cs typeface="Arial" panose="020B0604020202020204" pitchFamily="34" charset="0"/>
                            </a:rPr>
                            <m:t>𝑥</m:t>
                          </m:r>
                        </m:e>
                        <m:sup>
                          <m:r>
                            <a:rPr lang="fr-FR" b="0" i="1" smtClean="0">
                              <a:solidFill>
                                <a:srgbClr val="00B0F0"/>
                              </a:solidFill>
                              <a:latin typeface="Cambria Math" panose="02040503050406030204" pitchFamily="18" charset="0"/>
                              <a:cs typeface="Arial" panose="020B0604020202020204" pitchFamily="34" charset="0"/>
                            </a:rPr>
                            <m:t>2</m:t>
                          </m:r>
                        </m:sup>
                      </m:sSup>
                      <m:r>
                        <a:rPr lang="fr-FR" b="0" i="1" smtClean="0">
                          <a:solidFill>
                            <a:srgbClr val="00B0F0"/>
                          </a:solidFill>
                          <a:latin typeface="Cambria Math" panose="02040503050406030204" pitchFamily="18" charset="0"/>
                          <a:cs typeface="Arial" panose="020B0604020202020204" pitchFamily="34" charset="0"/>
                        </a:rPr>
                        <m:t>+</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+6</m:t>
                      </m:r>
                    </m:oMath>
                  </m:oMathPara>
                </a14:m>
                <a:endParaRPr lang="it-IT" dirty="0">
                  <a:solidFill>
                    <a:srgbClr val="00B0F0"/>
                  </a:solidFill>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𝐴</m:t>
                      </m:r>
                      <m:r>
                        <a:rPr lang="fr-FR" b="0" i="1" smtClean="0">
                          <a:solidFill>
                            <a:srgbClr val="00B0F0"/>
                          </a:solidFill>
                          <a:latin typeface="Cambria Math" panose="02040503050406030204" pitchFamily="18" charset="0"/>
                          <a:cs typeface="Arial" panose="020B0604020202020204" pitchFamily="34" charset="0"/>
                        </a:rPr>
                        <m:t>=−2</m:t>
                      </m:r>
                      <m:sSup>
                        <m:sSupPr>
                          <m:ctrlPr>
                            <a:rPr lang="fr-FR" b="0" i="1" smtClean="0">
                              <a:solidFill>
                                <a:srgbClr val="00B0F0"/>
                              </a:solidFill>
                              <a:latin typeface="Cambria Math" panose="02040503050406030204" pitchFamily="18" charset="0"/>
                              <a:cs typeface="Arial" panose="020B0604020202020204" pitchFamily="34" charset="0"/>
                            </a:rPr>
                          </m:ctrlPr>
                        </m:sSupPr>
                        <m:e>
                          <m:r>
                            <a:rPr lang="fr-FR" b="0" i="1" smtClean="0">
                              <a:solidFill>
                                <a:srgbClr val="00B0F0"/>
                              </a:solidFill>
                              <a:latin typeface="Cambria Math" panose="02040503050406030204" pitchFamily="18" charset="0"/>
                              <a:cs typeface="Arial" panose="020B0604020202020204" pitchFamily="34" charset="0"/>
                            </a:rPr>
                            <m:t>𝑥</m:t>
                          </m:r>
                        </m:e>
                        <m:sup>
                          <m:r>
                            <a:rPr lang="fr-FR" b="0" i="1" smtClean="0">
                              <a:solidFill>
                                <a:srgbClr val="00B0F0"/>
                              </a:solidFill>
                              <a:latin typeface="Cambria Math" panose="02040503050406030204" pitchFamily="18" charset="0"/>
                              <a:cs typeface="Arial" panose="020B0604020202020204" pitchFamily="34" charset="0"/>
                            </a:rPr>
                            <m:t>2</m:t>
                          </m:r>
                        </m:sup>
                      </m:sSup>
                      <m:r>
                        <a:rPr lang="fr-FR" b="0" i="1" smtClean="0">
                          <a:solidFill>
                            <a:srgbClr val="00B0F0"/>
                          </a:solidFill>
                          <a:latin typeface="Cambria Math" panose="02040503050406030204" pitchFamily="18" charset="0"/>
                          <a:cs typeface="Arial" panose="020B0604020202020204" pitchFamily="34" charset="0"/>
                        </a:rPr>
                        <m:t>+2</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+6</m:t>
                      </m:r>
                    </m:oMath>
                  </m:oMathPara>
                </a14:m>
                <a:endParaRPr lang="it-IT" dirty="0">
                  <a:solidFill>
                    <a:srgbClr val="00B0F0"/>
                  </a:solidFill>
                  <a:latin typeface="Arial" panose="020B0604020202020204" pitchFamily="34" charset="0"/>
                  <a:cs typeface="Arial" panose="020B0604020202020204" pitchFamily="34" charset="0"/>
                </a:endParaRPr>
              </a:p>
            </p:txBody>
          </p:sp>
        </mc:Choice>
        <mc:Fallback>
          <p:sp>
            <p:nvSpPr>
              <p:cNvPr id="2" name="ZoneTexte 1">
                <a:extLst>
                  <a:ext uri="{FF2B5EF4-FFF2-40B4-BE49-F238E27FC236}">
                    <a16:creationId xmlns:a16="http://schemas.microsoft.com/office/drawing/2014/main" id="{65555684-B6E4-CEE6-308A-16459333E8AB}"/>
                  </a:ext>
                </a:extLst>
              </p:cNvPr>
              <p:cNvSpPr txBox="1">
                <a:spLocks noRot="1" noChangeAspect="1" noMove="1" noResize="1" noEditPoints="1" noAdjustHandles="1" noChangeArrowheads="1" noChangeShapeType="1" noTextEdit="1"/>
              </p:cNvSpPr>
              <p:nvPr/>
            </p:nvSpPr>
            <p:spPr>
              <a:xfrm>
                <a:off x="3889060" y="1868295"/>
                <a:ext cx="4410823" cy="1477328"/>
              </a:xfrm>
              <a:prstGeom prst="rect">
                <a:avLst/>
              </a:prstGeom>
              <a:blipFill>
                <a:blip r:embed="rId7"/>
                <a:stretch>
                  <a:fillRect l="-1243" t="-2058" r="-138"/>
                </a:stretch>
              </a:blipFill>
            </p:spPr>
            <p:txBody>
              <a:bodyPr/>
              <a:lstStyle/>
              <a:p>
                <a:r>
                  <a:rPr lang="it-IT">
                    <a:noFill/>
                  </a:rPr>
                  <a:t> </a:t>
                </a:r>
              </a:p>
            </p:txBody>
          </p:sp>
        </mc:Fallback>
      </mc:AlternateContent>
      <p:sp>
        <p:nvSpPr>
          <p:cNvPr id="4" name="ZoneTexte 3">
            <a:extLst>
              <a:ext uri="{FF2B5EF4-FFF2-40B4-BE49-F238E27FC236}">
                <a16:creationId xmlns:a16="http://schemas.microsoft.com/office/drawing/2014/main" id="{876BF5C3-2C43-9A6E-C3C5-2751F6DA0567}"/>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p:sp>
        <p:nvSpPr>
          <p:cNvPr id="5" name="Ellipse 4">
            <a:extLst>
              <a:ext uri="{FF2B5EF4-FFF2-40B4-BE49-F238E27FC236}">
                <a16:creationId xmlns:a16="http://schemas.microsoft.com/office/drawing/2014/main" id="{0A3A006B-7958-7996-7A17-007422E02D5E}"/>
              </a:ext>
            </a:extLst>
          </p:cNvPr>
          <p:cNvSpPr/>
          <p:nvPr/>
        </p:nvSpPr>
        <p:spPr>
          <a:xfrm>
            <a:off x="1958591" y="3795252"/>
            <a:ext cx="2131628" cy="1730477"/>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2500452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ED7A0-1B6D-3A36-35A5-BEE6802C47A0}"/>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2FCEA127-5919-7366-C90E-AB1E6D0E7F2F}"/>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n°9</a:t>
            </a:r>
            <a:endParaRPr lang="it-IT" sz="2400" dirty="0">
              <a:latin typeface="Arial Black" panose="020B0A04020102020204" pitchFamily="34" charset="0"/>
            </a:endParaRPr>
          </a:p>
        </p:txBody>
      </p:sp>
      <mc:AlternateContent xmlns:mc="http://schemas.openxmlformats.org/markup-compatibility/2006">
        <mc:Choice xmlns:a14="http://schemas.microsoft.com/office/drawing/2010/main" Requires="a14">
          <p:sp>
            <p:nvSpPr>
              <p:cNvPr id="15" name="ZoneTexte 14">
                <a:extLst>
                  <a:ext uri="{FF2B5EF4-FFF2-40B4-BE49-F238E27FC236}">
                    <a16:creationId xmlns:a16="http://schemas.microsoft.com/office/drawing/2014/main" id="{79BC0CB3-144A-C3E5-4F8D-869611BF39B6}"/>
                  </a:ext>
                </a:extLst>
              </p:cNvPr>
              <p:cNvSpPr txBox="1"/>
              <p:nvPr/>
            </p:nvSpPr>
            <p:spPr>
              <a:xfrm>
                <a:off x="4085299" y="1266378"/>
                <a:ext cx="3449278"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dirty="0" smtClean="0">
                          <a:latin typeface="Cambria Math" panose="02040503050406030204" pitchFamily="18" charset="0"/>
                          <a:cs typeface="Arial" panose="020B0604020202020204" pitchFamily="34" charset="0"/>
                        </a:rPr>
                        <m:t>𝐴</m:t>
                      </m:r>
                      <m:r>
                        <a:rPr lang="fr-FR" sz="2000" b="0" i="1" dirty="0" smtClean="0">
                          <a:latin typeface="Cambria Math" panose="02040503050406030204" pitchFamily="18" charset="0"/>
                          <a:cs typeface="Arial" panose="020B0604020202020204" pitchFamily="34" charset="0"/>
                        </a:rPr>
                        <m:t>=−16</m:t>
                      </m:r>
                      <m:sSup>
                        <m:sSupPr>
                          <m:ctrlPr>
                            <a:rPr lang="fr-FR" sz="2000" b="0" i="1" dirty="0" smtClean="0">
                              <a:latin typeface="Cambria Math" panose="02040503050406030204" pitchFamily="18" charset="0"/>
                              <a:cs typeface="Arial" panose="020B0604020202020204" pitchFamily="34" charset="0"/>
                            </a:rPr>
                          </m:ctrlPr>
                        </m:sSupPr>
                        <m:e>
                          <m:r>
                            <a:rPr lang="fr-FR" sz="2000" b="0" i="1" dirty="0" smtClean="0">
                              <a:latin typeface="Cambria Math" panose="02040503050406030204" pitchFamily="18" charset="0"/>
                              <a:cs typeface="Arial" panose="020B0604020202020204" pitchFamily="34" charset="0"/>
                            </a:rPr>
                            <m:t>𝑥</m:t>
                          </m:r>
                        </m:e>
                        <m:sup>
                          <m:r>
                            <a:rPr lang="fr-FR" sz="2000" b="0" i="1" dirty="0" smtClean="0">
                              <a:latin typeface="Cambria Math" panose="02040503050406030204" pitchFamily="18" charset="0"/>
                              <a:cs typeface="Arial" panose="020B0604020202020204" pitchFamily="34" charset="0"/>
                            </a:rPr>
                            <m:t>2</m:t>
                          </m:r>
                        </m:sup>
                      </m:sSup>
                      <m:r>
                        <a:rPr lang="fr-FR" sz="2000" b="0" i="1" dirty="0" smtClean="0">
                          <a:latin typeface="Cambria Math" panose="02040503050406030204" pitchFamily="18" charset="0"/>
                          <a:cs typeface="Arial" panose="020B0604020202020204" pitchFamily="34" charset="0"/>
                        </a:rPr>
                        <m:t>−</m:t>
                      </m:r>
                      <m:r>
                        <a:rPr lang="fr-FR" sz="2000" b="0" i="1" dirty="0" smtClean="0">
                          <a:latin typeface="Cambria Math" panose="02040503050406030204" pitchFamily="18" charset="0"/>
                          <a:cs typeface="Arial" panose="020B0604020202020204" pitchFamily="34" charset="0"/>
                        </a:rPr>
                        <m:t>24</m:t>
                      </m:r>
                      <m:r>
                        <a:rPr lang="fr-FR" sz="2000" b="0" i="1" dirty="0" smtClean="0">
                          <a:latin typeface="Cambria Math" panose="02040503050406030204" pitchFamily="18" charset="0"/>
                          <a:cs typeface="Arial" panose="020B0604020202020204" pitchFamily="34" charset="0"/>
                        </a:rPr>
                        <m:t>𝑥</m:t>
                      </m:r>
                      <m:r>
                        <a:rPr lang="fr-FR" sz="2000" b="0" i="1" dirty="0" smtClean="0">
                          <a:latin typeface="Cambria Math" panose="02040503050406030204" pitchFamily="18" charset="0"/>
                          <a:cs typeface="Arial" panose="020B0604020202020204" pitchFamily="34" charset="0"/>
                        </a:rPr>
                        <m:t>−9</m:t>
                      </m:r>
                    </m:oMath>
                  </m:oMathPara>
                </a14:m>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La forme factorisée de </a:t>
                </a:r>
                <a14:m>
                  <m:oMath xmlns:m="http://schemas.openxmlformats.org/officeDocument/2006/math">
                    <m:r>
                      <a:rPr lang="fr-FR" sz="2000" b="0" i="1" smtClean="0">
                        <a:latin typeface="Cambria Math" panose="02040503050406030204" pitchFamily="18" charset="0"/>
                        <a:cs typeface="Arial" panose="020B0604020202020204" pitchFamily="34" charset="0"/>
                      </a:rPr>
                      <m:t>𝐴</m:t>
                    </m:r>
                  </m:oMath>
                </a14:m>
                <a:r>
                  <a:rPr lang="fr-FR" sz="2000" dirty="0">
                    <a:latin typeface="Arial" panose="020B0604020202020204" pitchFamily="34" charset="0"/>
                    <a:cs typeface="Arial" panose="020B0604020202020204" pitchFamily="34" charset="0"/>
                  </a:rPr>
                  <a:t> est </a:t>
                </a:r>
              </a:p>
            </p:txBody>
          </p:sp>
        </mc:Choice>
        <mc:Fallback>
          <p:sp>
            <p:nvSpPr>
              <p:cNvPr id="15" name="ZoneTexte 14">
                <a:extLst>
                  <a:ext uri="{FF2B5EF4-FFF2-40B4-BE49-F238E27FC236}">
                    <a16:creationId xmlns:a16="http://schemas.microsoft.com/office/drawing/2014/main" id="{79BC0CB3-144A-C3E5-4F8D-869611BF39B6}"/>
                  </a:ext>
                </a:extLst>
              </p:cNvPr>
              <p:cNvSpPr txBox="1">
                <a:spLocks noRot="1" noChangeAspect="1" noMove="1" noResize="1" noEditPoints="1" noAdjustHandles="1" noChangeArrowheads="1" noChangeShapeType="1" noTextEdit="1"/>
              </p:cNvSpPr>
              <p:nvPr/>
            </p:nvSpPr>
            <p:spPr>
              <a:xfrm>
                <a:off x="4085299" y="1266378"/>
                <a:ext cx="3449278" cy="707886"/>
              </a:xfrm>
              <a:prstGeom prst="rect">
                <a:avLst/>
              </a:prstGeom>
              <a:blipFill>
                <a:blip r:embed="rId3"/>
                <a:stretch>
                  <a:fillRect l="-1767" r="-1060" b="-1551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0EA3AC1D-3664-D9D5-12A5-1C10369F4A36}"/>
                  </a:ext>
                </a:extLst>
              </p:cNvPr>
              <p:cNvGraphicFramePr>
                <a:graphicFrameLocks noGrp="1"/>
              </p:cNvGraphicFramePr>
              <p:nvPr/>
            </p:nvGraphicFramePr>
            <p:xfrm>
              <a:off x="2030476" y="3789665"/>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m:t>
                                </m:r>
                                <m:sSup>
                                  <m:sSupPr>
                                    <m:ctrlPr>
                                      <a:rPr lang="fr-FR" b="0" i="1" smtClean="0">
                                        <a:latin typeface="Cambria Math" panose="02040503050406030204" pitchFamily="18" charset="0"/>
                                      </a:rPr>
                                    </m:ctrlPr>
                                  </m:sSupPr>
                                  <m:e>
                                    <m:d>
                                      <m:dPr>
                                        <m:ctrlPr>
                                          <a:rPr lang="fr-FR" b="0" i="1" smtClean="0">
                                            <a:latin typeface="Cambria Math" panose="02040503050406030204" pitchFamily="18" charset="0"/>
                                          </a:rPr>
                                        </m:ctrlPr>
                                      </m:dPr>
                                      <m:e>
                                        <m:r>
                                          <a:rPr lang="fr-FR" b="0" i="1" smtClean="0">
                                            <a:latin typeface="Cambria Math" panose="02040503050406030204" pitchFamily="18" charset="0"/>
                                          </a:rPr>
                                          <m:t>4</m:t>
                                        </m:r>
                                        <m:r>
                                          <a:rPr lang="fr-FR" b="0" i="1" smtClean="0">
                                            <a:latin typeface="Cambria Math" panose="02040503050406030204" pitchFamily="18" charset="0"/>
                                          </a:rPr>
                                          <m:t>𝑥</m:t>
                                        </m:r>
                                        <m:r>
                                          <a:rPr lang="fr-FR" b="0" i="1" smtClean="0">
                                            <a:latin typeface="Cambria Math" panose="02040503050406030204" pitchFamily="18" charset="0"/>
                                          </a:rPr>
                                          <m:t>−3</m:t>
                                        </m:r>
                                      </m:e>
                                    </m:d>
                                  </m:e>
                                  <m:sup>
                                    <m:r>
                                      <a:rPr lang="fr-FR" b="0" i="1" smtClean="0">
                                        <a:latin typeface="Cambria Math" panose="02040503050406030204" pitchFamily="18" charset="0"/>
                                      </a:rPr>
                                      <m:t>2</m:t>
                                    </m:r>
                                  </m:sup>
                                </m:sSup>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fr-FR" b="0" i="1" smtClean="0">
                                        <a:latin typeface="Cambria Math" panose="02040503050406030204" pitchFamily="18" charset="0"/>
                                      </a:rPr>
                                    </m:ctrlPr>
                                  </m:sSupPr>
                                  <m:e>
                                    <m:d>
                                      <m:dPr>
                                        <m:ctrlPr>
                                          <a:rPr lang="fr-FR" b="0" i="1" smtClean="0">
                                            <a:latin typeface="Cambria Math" panose="02040503050406030204" pitchFamily="18" charset="0"/>
                                          </a:rPr>
                                        </m:ctrlPr>
                                      </m:dPr>
                                      <m:e>
                                        <m:r>
                                          <a:rPr lang="fr-FR" b="0" i="1" smtClean="0">
                                            <a:latin typeface="Cambria Math" panose="02040503050406030204" pitchFamily="18" charset="0"/>
                                          </a:rPr>
                                          <m:t>−4</m:t>
                                        </m:r>
                                        <m:r>
                                          <a:rPr lang="fr-FR" b="0" i="1" smtClean="0">
                                            <a:latin typeface="Cambria Math" panose="02040503050406030204" pitchFamily="18" charset="0"/>
                                          </a:rPr>
                                          <m:t>𝑥</m:t>
                                        </m:r>
                                        <m:r>
                                          <a:rPr lang="fr-FR" b="0" i="1" smtClean="0">
                                            <a:latin typeface="Cambria Math" panose="02040503050406030204" pitchFamily="18" charset="0"/>
                                          </a:rPr>
                                          <m:t>−3</m:t>
                                        </m:r>
                                      </m:e>
                                    </m:d>
                                  </m:e>
                                  <m:sup>
                                    <m:r>
                                      <a:rPr lang="fr-FR" b="0" i="1" smtClean="0">
                                        <a:latin typeface="Cambria Math" panose="02040503050406030204" pitchFamily="18" charset="0"/>
                                      </a:rPr>
                                      <m:t>2</m:t>
                                    </m:r>
                                  </m:sup>
                                </m:sSup>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m:t>
                                </m:r>
                                <m:sSup>
                                  <m:sSupPr>
                                    <m:ctrlPr>
                                      <a:rPr lang="fr-FR" b="0" i="1" smtClean="0">
                                        <a:latin typeface="Cambria Math" panose="02040503050406030204" pitchFamily="18" charset="0"/>
                                      </a:rPr>
                                    </m:ctrlPr>
                                  </m:sSupPr>
                                  <m:e>
                                    <m:d>
                                      <m:dPr>
                                        <m:ctrlPr>
                                          <a:rPr lang="fr-FR" b="0" i="1" smtClean="0">
                                            <a:latin typeface="Cambria Math" panose="02040503050406030204" pitchFamily="18" charset="0"/>
                                          </a:rPr>
                                        </m:ctrlPr>
                                      </m:dPr>
                                      <m:e>
                                        <m:r>
                                          <a:rPr lang="fr-FR" b="0" i="1" smtClean="0">
                                            <a:latin typeface="Cambria Math" panose="02040503050406030204" pitchFamily="18" charset="0"/>
                                          </a:rPr>
                                          <m:t>4</m:t>
                                        </m:r>
                                        <m:r>
                                          <a:rPr lang="fr-FR" b="0" i="1" smtClean="0">
                                            <a:latin typeface="Cambria Math" panose="02040503050406030204" pitchFamily="18" charset="0"/>
                                          </a:rPr>
                                          <m:t>𝑥</m:t>
                                        </m:r>
                                        <m:r>
                                          <a:rPr lang="fr-FR" b="0" i="1" smtClean="0">
                                            <a:latin typeface="Cambria Math" panose="02040503050406030204" pitchFamily="18" charset="0"/>
                                          </a:rPr>
                                          <m:t>+3</m:t>
                                        </m:r>
                                      </m:e>
                                    </m:d>
                                  </m:e>
                                  <m:sup>
                                    <m:r>
                                      <a:rPr lang="fr-FR" b="0" i="1" smtClean="0">
                                        <a:latin typeface="Cambria Math" panose="02040503050406030204" pitchFamily="18" charset="0"/>
                                      </a:rPr>
                                      <m:t>2</m:t>
                                    </m:r>
                                  </m:sup>
                                </m:sSup>
                              </m:oMath>
                            </m:oMathPara>
                          </a14:m>
                          <a:endParaRPr lang="it-IT" dirty="0"/>
                        </a:p>
                      </a:txBody>
                      <a:tcPr anchor="ctr"/>
                    </a:tc>
                    <a:tc>
                      <a:txBody>
                        <a:bodyPr/>
                        <a:lstStyle/>
                        <a:p>
                          <a:pPr algn="ctr"/>
                          <a14:m>
                            <m:oMath xmlns:m="http://schemas.openxmlformats.org/officeDocument/2006/math">
                              <m:r>
                                <a:rPr lang="fr-FR" b="0" i="1" smtClean="0">
                                  <a:latin typeface="Cambria Math" panose="02040503050406030204" pitchFamily="18" charset="0"/>
                                </a:rPr>
                                <m:t>𝐴</m:t>
                              </m:r>
                            </m:oMath>
                          </a14:m>
                          <a:r>
                            <a:rPr lang="it-IT" dirty="0"/>
                            <a:t> n’est </a:t>
                          </a:r>
                          <a:r>
                            <a:rPr lang="it-IT" dirty="0" err="1"/>
                            <a:t>pas</a:t>
                          </a:r>
                          <a:r>
                            <a:rPr lang="it-IT" dirty="0"/>
                            <a:t> factorisable</a:t>
                          </a:r>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0EA3AC1D-3664-D9D5-12A5-1C10369F4A36}"/>
                  </a:ext>
                </a:extLst>
              </p:cNvPr>
              <p:cNvGraphicFramePr>
                <a:graphicFrameLocks noGrp="1"/>
              </p:cNvGraphicFramePr>
              <p:nvPr/>
            </p:nvGraphicFramePr>
            <p:xfrm>
              <a:off x="2030476" y="3789665"/>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640080">
                    <a:tc>
                      <a:txBody>
                        <a:bodyPr/>
                        <a:lstStyle/>
                        <a:p>
                          <a:endParaRPr lang="it-IT"/>
                        </a:p>
                      </a:txBody>
                      <a:tcPr anchor="ctr">
                        <a:blipFill>
                          <a:blip r:embed="rId4"/>
                          <a:stretch>
                            <a:fillRect l="-299" t="-62264" r="-300599" b="-14151"/>
                          </a:stretch>
                        </a:blipFill>
                      </a:tcPr>
                    </a:tc>
                    <a:tc>
                      <a:txBody>
                        <a:bodyPr/>
                        <a:lstStyle/>
                        <a:p>
                          <a:endParaRPr lang="it-IT"/>
                        </a:p>
                      </a:txBody>
                      <a:tcPr anchor="ctr">
                        <a:blipFill>
                          <a:blip r:embed="rId4"/>
                          <a:stretch>
                            <a:fillRect l="-100601" t="-62264" r="-201502" b="-14151"/>
                          </a:stretch>
                        </a:blipFill>
                      </a:tcPr>
                    </a:tc>
                    <a:tc>
                      <a:txBody>
                        <a:bodyPr/>
                        <a:lstStyle/>
                        <a:p>
                          <a:endParaRPr lang="it-IT"/>
                        </a:p>
                      </a:txBody>
                      <a:tcPr anchor="ctr">
                        <a:blipFill>
                          <a:blip r:embed="rId4"/>
                          <a:stretch>
                            <a:fillRect l="-200000" t="-62264" r="-100898" b="-14151"/>
                          </a:stretch>
                        </a:blipFill>
                      </a:tcPr>
                    </a:tc>
                    <a:tc>
                      <a:txBody>
                        <a:bodyPr/>
                        <a:lstStyle/>
                        <a:p>
                          <a:endParaRPr lang="it-IT"/>
                        </a:p>
                      </a:txBody>
                      <a:tcPr anchor="ctr">
                        <a:blipFill>
                          <a:blip r:embed="rId4"/>
                          <a:stretch>
                            <a:fillRect l="-300901" t="-62264" r="-1201" b="-14151"/>
                          </a:stretch>
                        </a:blipFill>
                      </a:tcPr>
                    </a:tc>
                    <a:extLst>
                      <a:ext uri="{0D108BD9-81ED-4DB2-BD59-A6C34878D82A}">
                        <a16:rowId xmlns:a16="http://schemas.microsoft.com/office/drawing/2014/main" val="1073051623"/>
                      </a:ext>
                    </a:extLst>
                  </a:tr>
                </a:tbl>
              </a:graphicData>
            </a:graphic>
          </p:graphicFrame>
        </mc:Fallback>
      </mc:AlternateContent>
      <p:pic>
        <p:nvPicPr>
          <p:cNvPr id="3" name="Image 2" descr="JM-creativecommons">
            <a:hlinkClick r:id="rId5" tgtFrame="&quot;_blank&quot;"/>
            <a:extLst>
              <a:ext uri="{FF2B5EF4-FFF2-40B4-BE49-F238E27FC236}">
                <a16:creationId xmlns:a16="http://schemas.microsoft.com/office/drawing/2014/main" id="{B01B8896-B375-8121-AE0E-21D8879EA9C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2" name="ZoneTexte 1">
            <a:extLst>
              <a:ext uri="{FF2B5EF4-FFF2-40B4-BE49-F238E27FC236}">
                <a16:creationId xmlns:a16="http://schemas.microsoft.com/office/drawing/2014/main" id="{AACB0A4B-D10C-0651-6325-C48A3AE455C4}"/>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0D998E42-DA0B-FD9E-4B01-DA80A5F8E2FB}"/>
                  </a:ext>
                </a:extLst>
              </p:cNvPr>
              <p:cNvSpPr txBox="1"/>
              <p:nvPr/>
            </p:nvSpPr>
            <p:spPr>
              <a:xfrm>
                <a:off x="4435816" y="2299228"/>
                <a:ext cx="3317318" cy="86664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fr-FR" b="0" i="1" smtClean="0">
                          <a:solidFill>
                            <a:srgbClr val="00B0F0"/>
                          </a:solidFill>
                          <a:latin typeface="Cambria Math" panose="02040503050406030204" pitchFamily="18" charset="0"/>
                        </a:rPr>
                        <m:t>𝐴</m:t>
                      </m:r>
                      <m:r>
                        <a:rPr lang="fr-FR" b="0" i="1" smtClean="0">
                          <a:solidFill>
                            <a:srgbClr val="00B0F0"/>
                          </a:solidFill>
                          <a:latin typeface="Cambria Math" panose="02040503050406030204" pitchFamily="18" charset="0"/>
                        </a:rPr>
                        <m:t>=−</m:t>
                      </m:r>
                      <m:d>
                        <m:dPr>
                          <m:ctrlPr>
                            <a:rPr lang="fr-FR" b="0" i="1" smtClean="0">
                              <a:solidFill>
                                <a:srgbClr val="00B0F0"/>
                              </a:solidFill>
                              <a:latin typeface="Cambria Math" panose="02040503050406030204" pitchFamily="18" charset="0"/>
                            </a:rPr>
                          </m:ctrlPr>
                        </m:dPr>
                        <m:e>
                          <m:r>
                            <a:rPr lang="fr-FR" b="0" i="1" smtClean="0">
                              <a:solidFill>
                                <a:srgbClr val="00B0F0"/>
                              </a:solidFill>
                              <a:latin typeface="Cambria Math" panose="02040503050406030204" pitchFamily="18" charset="0"/>
                            </a:rPr>
                            <m:t>16</m:t>
                          </m:r>
                          <m:sSup>
                            <m:sSupPr>
                              <m:ctrlPr>
                                <a:rPr lang="fr-FR" b="0" i="1" smtClean="0">
                                  <a:solidFill>
                                    <a:srgbClr val="00B0F0"/>
                                  </a:solidFill>
                                  <a:latin typeface="Cambria Math" panose="02040503050406030204" pitchFamily="18" charset="0"/>
                                </a:rPr>
                              </m:ctrlPr>
                            </m:sSupPr>
                            <m:e>
                              <m:r>
                                <a:rPr lang="fr-FR" b="0" i="1" smtClean="0">
                                  <a:solidFill>
                                    <a:srgbClr val="00B0F0"/>
                                  </a:solidFill>
                                  <a:latin typeface="Cambria Math" panose="02040503050406030204" pitchFamily="18" charset="0"/>
                                </a:rPr>
                                <m:t>𝑥</m:t>
                              </m:r>
                            </m:e>
                            <m:sup>
                              <m:r>
                                <a:rPr lang="fr-FR" b="0" i="1" smtClean="0">
                                  <a:solidFill>
                                    <a:srgbClr val="00B0F0"/>
                                  </a:solidFill>
                                  <a:latin typeface="Cambria Math" panose="02040503050406030204" pitchFamily="18" charset="0"/>
                                </a:rPr>
                                <m:t>2</m:t>
                              </m:r>
                            </m:sup>
                          </m:sSup>
                          <m:r>
                            <a:rPr lang="fr-FR" b="0" i="1" smtClean="0">
                              <a:solidFill>
                                <a:srgbClr val="00B0F0"/>
                              </a:solidFill>
                              <a:latin typeface="Cambria Math" panose="02040503050406030204" pitchFamily="18" charset="0"/>
                            </a:rPr>
                            <m:t>+24</m:t>
                          </m:r>
                          <m:r>
                            <a:rPr lang="fr-FR" b="0" i="1" smtClean="0">
                              <a:solidFill>
                                <a:srgbClr val="00B0F0"/>
                              </a:solidFill>
                              <a:latin typeface="Cambria Math" panose="02040503050406030204" pitchFamily="18" charset="0"/>
                            </a:rPr>
                            <m:t>𝑥</m:t>
                          </m:r>
                          <m:r>
                            <a:rPr lang="fr-FR" b="0" i="1" smtClean="0">
                              <a:solidFill>
                                <a:srgbClr val="00B0F0"/>
                              </a:solidFill>
                              <a:latin typeface="Cambria Math" panose="02040503050406030204" pitchFamily="18" charset="0"/>
                            </a:rPr>
                            <m:t>+9</m:t>
                          </m:r>
                        </m:e>
                      </m:d>
                    </m:oMath>
                  </m:oMathPara>
                </a14:m>
                <a:endParaRPr lang="it-IT" dirty="0">
                  <a:solidFill>
                    <a:srgbClr val="00B0F0"/>
                  </a:solidFill>
                </a:endParaRPr>
              </a:p>
              <a:p>
                <a:pPr/>
                <a14:m>
                  <m:oMathPara xmlns:m="http://schemas.openxmlformats.org/officeDocument/2006/math">
                    <m:oMathParaPr>
                      <m:jc m:val="left"/>
                    </m:oMathParaPr>
                    <m:oMath xmlns:m="http://schemas.openxmlformats.org/officeDocument/2006/math">
                      <m:r>
                        <a:rPr lang="fr-FR" b="0" i="1" smtClean="0">
                          <a:solidFill>
                            <a:srgbClr val="00B0F0"/>
                          </a:solidFill>
                          <a:latin typeface="Cambria Math" panose="02040503050406030204" pitchFamily="18" charset="0"/>
                        </a:rPr>
                        <m:t>𝐴</m:t>
                      </m:r>
                      <m:r>
                        <a:rPr lang="fr-FR" b="0" i="1" smtClean="0">
                          <a:solidFill>
                            <a:srgbClr val="00B0F0"/>
                          </a:solidFill>
                          <a:latin typeface="Cambria Math" panose="02040503050406030204" pitchFamily="18" charset="0"/>
                        </a:rPr>
                        <m:t>=−</m:t>
                      </m:r>
                      <m:d>
                        <m:dPr>
                          <m:ctrlPr>
                            <a:rPr lang="fr-FR" b="0" i="1" smtClean="0">
                              <a:solidFill>
                                <a:srgbClr val="00B0F0"/>
                              </a:solidFill>
                              <a:latin typeface="Cambria Math" panose="02040503050406030204" pitchFamily="18" charset="0"/>
                            </a:rPr>
                          </m:ctrlPr>
                        </m:dPr>
                        <m:e>
                          <m:sSup>
                            <m:sSupPr>
                              <m:ctrlPr>
                                <a:rPr lang="fr-FR" b="0" i="1" smtClean="0">
                                  <a:solidFill>
                                    <a:srgbClr val="00B0F0"/>
                                  </a:solidFill>
                                  <a:latin typeface="Cambria Math" panose="02040503050406030204" pitchFamily="18" charset="0"/>
                                </a:rPr>
                              </m:ctrlPr>
                            </m:sSupPr>
                            <m:e>
                              <m:d>
                                <m:dPr>
                                  <m:ctrlPr>
                                    <a:rPr lang="fr-FR" b="0" i="1" smtClean="0">
                                      <a:solidFill>
                                        <a:srgbClr val="00B0F0"/>
                                      </a:solidFill>
                                      <a:latin typeface="Cambria Math" panose="02040503050406030204" pitchFamily="18" charset="0"/>
                                    </a:rPr>
                                  </m:ctrlPr>
                                </m:dPr>
                                <m:e>
                                  <m:r>
                                    <a:rPr lang="fr-FR" b="0" i="1" smtClean="0">
                                      <a:solidFill>
                                        <a:srgbClr val="00B0F0"/>
                                      </a:solidFill>
                                      <a:latin typeface="Cambria Math" panose="02040503050406030204" pitchFamily="18" charset="0"/>
                                    </a:rPr>
                                    <m:t>4</m:t>
                                  </m:r>
                                  <m:r>
                                    <a:rPr lang="fr-FR" b="0" i="1" smtClean="0">
                                      <a:solidFill>
                                        <a:srgbClr val="00B0F0"/>
                                      </a:solidFill>
                                      <a:latin typeface="Cambria Math" panose="02040503050406030204" pitchFamily="18" charset="0"/>
                                    </a:rPr>
                                    <m:t>𝑥</m:t>
                                  </m:r>
                                </m:e>
                              </m:d>
                            </m:e>
                            <m:sup>
                              <m:r>
                                <a:rPr lang="fr-FR" b="0" i="1" smtClean="0">
                                  <a:solidFill>
                                    <a:srgbClr val="00B0F0"/>
                                  </a:solidFill>
                                  <a:latin typeface="Cambria Math" panose="02040503050406030204" pitchFamily="18" charset="0"/>
                                </a:rPr>
                                <m:t>2</m:t>
                              </m:r>
                            </m:sup>
                          </m:sSup>
                          <m:r>
                            <a:rPr lang="fr-FR" b="0" i="1" smtClean="0">
                              <a:solidFill>
                                <a:srgbClr val="00B0F0"/>
                              </a:solidFill>
                              <a:latin typeface="Cambria Math" panose="02040503050406030204" pitchFamily="18" charset="0"/>
                            </a:rPr>
                            <m:t>+2</m:t>
                          </m:r>
                          <m:r>
                            <a:rPr lang="fr-FR" b="0" i="1" smtClean="0">
                              <a:solidFill>
                                <a:srgbClr val="00B0F0"/>
                              </a:solidFill>
                              <a:latin typeface="Cambria Math" panose="02040503050406030204" pitchFamily="18" charset="0"/>
                              <a:ea typeface="Cambria Math" panose="02040503050406030204" pitchFamily="18" charset="0"/>
                            </a:rPr>
                            <m:t>×4</m:t>
                          </m:r>
                          <m:r>
                            <a:rPr lang="fr-FR" b="0" i="1" smtClean="0">
                              <a:solidFill>
                                <a:srgbClr val="00B0F0"/>
                              </a:solidFill>
                              <a:latin typeface="Cambria Math" panose="02040503050406030204" pitchFamily="18" charset="0"/>
                              <a:ea typeface="Cambria Math" panose="02040503050406030204" pitchFamily="18" charset="0"/>
                            </a:rPr>
                            <m:t>𝑥</m:t>
                          </m:r>
                          <m:r>
                            <a:rPr lang="fr-FR" b="0" i="1" smtClean="0">
                              <a:solidFill>
                                <a:srgbClr val="00B0F0"/>
                              </a:solidFill>
                              <a:latin typeface="Cambria Math" panose="02040503050406030204" pitchFamily="18" charset="0"/>
                              <a:ea typeface="Cambria Math" panose="02040503050406030204" pitchFamily="18" charset="0"/>
                            </a:rPr>
                            <m:t>×3+</m:t>
                          </m:r>
                          <m:sSup>
                            <m:sSupPr>
                              <m:ctrlPr>
                                <a:rPr lang="fr-FR" b="0" i="1" smtClean="0">
                                  <a:solidFill>
                                    <a:srgbClr val="00B0F0"/>
                                  </a:solidFill>
                                  <a:latin typeface="Cambria Math" panose="02040503050406030204" pitchFamily="18" charset="0"/>
                                  <a:ea typeface="Cambria Math" panose="02040503050406030204" pitchFamily="18" charset="0"/>
                                </a:rPr>
                              </m:ctrlPr>
                            </m:sSupPr>
                            <m:e>
                              <m:r>
                                <a:rPr lang="fr-FR" b="0" i="1" smtClean="0">
                                  <a:solidFill>
                                    <a:srgbClr val="00B0F0"/>
                                  </a:solidFill>
                                  <a:latin typeface="Cambria Math" panose="02040503050406030204" pitchFamily="18" charset="0"/>
                                  <a:ea typeface="Cambria Math" panose="02040503050406030204" pitchFamily="18" charset="0"/>
                                </a:rPr>
                                <m:t>3</m:t>
                              </m:r>
                            </m:e>
                            <m:sup>
                              <m:r>
                                <a:rPr lang="fr-FR" b="0" i="1" smtClean="0">
                                  <a:solidFill>
                                    <a:srgbClr val="00B0F0"/>
                                  </a:solidFill>
                                  <a:latin typeface="Cambria Math" panose="02040503050406030204" pitchFamily="18" charset="0"/>
                                  <a:ea typeface="Cambria Math" panose="02040503050406030204" pitchFamily="18" charset="0"/>
                                </a:rPr>
                                <m:t>2</m:t>
                              </m:r>
                            </m:sup>
                          </m:sSup>
                        </m:e>
                      </m:d>
                    </m:oMath>
                  </m:oMathPara>
                </a14:m>
                <a:endParaRPr lang="it-IT" dirty="0">
                  <a:solidFill>
                    <a:srgbClr val="00B0F0"/>
                  </a:solidFill>
                </a:endParaRPr>
              </a:p>
              <a:p>
                <a:pPr/>
                <a14:m>
                  <m:oMathPara xmlns:m="http://schemas.openxmlformats.org/officeDocument/2006/math">
                    <m:oMathParaPr>
                      <m:jc m:val="left"/>
                    </m:oMathParaPr>
                    <m:oMath xmlns:m="http://schemas.openxmlformats.org/officeDocument/2006/math">
                      <m:r>
                        <a:rPr lang="fr-FR" b="0" i="1" smtClean="0">
                          <a:solidFill>
                            <a:srgbClr val="00B0F0"/>
                          </a:solidFill>
                          <a:latin typeface="Cambria Math" panose="02040503050406030204" pitchFamily="18" charset="0"/>
                        </a:rPr>
                        <m:t>𝐴</m:t>
                      </m:r>
                      <m:r>
                        <a:rPr lang="fr-FR" b="0" i="1" smtClean="0">
                          <a:solidFill>
                            <a:srgbClr val="00B0F0"/>
                          </a:solidFill>
                          <a:latin typeface="Cambria Math" panose="02040503050406030204" pitchFamily="18" charset="0"/>
                        </a:rPr>
                        <m:t>=−</m:t>
                      </m:r>
                      <m:sSup>
                        <m:sSupPr>
                          <m:ctrlPr>
                            <a:rPr lang="fr-FR" b="0" i="1" smtClean="0">
                              <a:solidFill>
                                <a:srgbClr val="00B0F0"/>
                              </a:solidFill>
                              <a:latin typeface="Cambria Math" panose="02040503050406030204" pitchFamily="18" charset="0"/>
                            </a:rPr>
                          </m:ctrlPr>
                        </m:sSupPr>
                        <m:e>
                          <m:d>
                            <m:dPr>
                              <m:ctrlPr>
                                <a:rPr lang="fr-FR" b="0" i="1" smtClean="0">
                                  <a:solidFill>
                                    <a:srgbClr val="00B0F0"/>
                                  </a:solidFill>
                                  <a:latin typeface="Cambria Math" panose="02040503050406030204" pitchFamily="18" charset="0"/>
                                </a:rPr>
                              </m:ctrlPr>
                            </m:dPr>
                            <m:e>
                              <m:r>
                                <a:rPr lang="fr-FR" b="0" i="1" smtClean="0">
                                  <a:solidFill>
                                    <a:srgbClr val="00B0F0"/>
                                  </a:solidFill>
                                  <a:latin typeface="Cambria Math" panose="02040503050406030204" pitchFamily="18" charset="0"/>
                                </a:rPr>
                                <m:t>4</m:t>
                              </m:r>
                              <m:r>
                                <a:rPr lang="fr-FR" b="0" i="1" smtClean="0">
                                  <a:solidFill>
                                    <a:srgbClr val="00B0F0"/>
                                  </a:solidFill>
                                  <a:latin typeface="Cambria Math" panose="02040503050406030204" pitchFamily="18" charset="0"/>
                                </a:rPr>
                                <m:t>𝑥</m:t>
                              </m:r>
                              <m:r>
                                <a:rPr lang="fr-FR" b="0" i="1" smtClean="0">
                                  <a:solidFill>
                                    <a:srgbClr val="00B0F0"/>
                                  </a:solidFill>
                                  <a:latin typeface="Cambria Math" panose="02040503050406030204" pitchFamily="18" charset="0"/>
                                </a:rPr>
                                <m:t>+3</m:t>
                              </m:r>
                            </m:e>
                          </m:d>
                        </m:e>
                        <m:sup>
                          <m:r>
                            <a:rPr lang="fr-FR" b="0" i="1" smtClean="0">
                              <a:solidFill>
                                <a:srgbClr val="00B0F0"/>
                              </a:solidFill>
                              <a:latin typeface="Cambria Math" panose="02040503050406030204" pitchFamily="18" charset="0"/>
                            </a:rPr>
                            <m:t>2</m:t>
                          </m:r>
                        </m:sup>
                      </m:sSup>
                    </m:oMath>
                  </m:oMathPara>
                </a14:m>
                <a:endParaRPr lang="it-IT" dirty="0">
                  <a:solidFill>
                    <a:srgbClr val="00B0F0"/>
                  </a:solidFill>
                </a:endParaRPr>
              </a:p>
            </p:txBody>
          </p:sp>
        </mc:Choice>
        <mc:Fallback>
          <p:sp>
            <p:nvSpPr>
              <p:cNvPr id="4" name="ZoneTexte 3">
                <a:extLst>
                  <a:ext uri="{FF2B5EF4-FFF2-40B4-BE49-F238E27FC236}">
                    <a16:creationId xmlns:a16="http://schemas.microsoft.com/office/drawing/2014/main" id="{0D998E42-DA0B-FD9E-4B01-DA80A5F8E2FB}"/>
                  </a:ext>
                </a:extLst>
              </p:cNvPr>
              <p:cNvSpPr txBox="1">
                <a:spLocks noRot="1" noChangeAspect="1" noMove="1" noResize="1" noEditPoints="1" noAdjustHandles="1" noChangeArrowheads="1" noChangeShapeType="1" noTextEdit="1"/>
              </p:cNvSpPr>
              <p:nvPr/>
            </p:nvSpPr>
            <p:spPr>
              <a:xfrm>
                <a:off x="4435816" y="2299228"/>
                <a:ext cx="3317318" cy="866648"/>
              </a:xfrm>
              <a:prstGeom prst="rect">
                <a:avLst/>
              </a:prstGeom>
              <a:blipFill>
                <a:blip r:embed="rId7"/>
                <a:stretch>
                  <a:fillRect l="-2574" b="-2113"/>
                </a:stretch>
              </a:blipFill>
            </p:spPr>
            <p:txBody>
              <a:bodyPr/>
              <a:lstStyle/>
              <a:p>
                <a:r>
                  <a:rPr lang="it-IT">
                    <a:noFill/>
                  </a:rPr>
                  <a:t> </a:t>
                </a:r>
              </a:p>
            </p:txBody>
          </p:sp>
        </mc:Fallback>
      </mc:AlternateContent>
      <p:sp>
        <p:nvSpPr>
          <p:cNvPr id="5" name="Ellipse 4">
            <a:extLst>
              <a:ext uri="{FF2B5EF4-FFF2-40B4-BE49-F238E27FC236}">
                <a16:creationId xmlns:a16="http://schemas.microsoft.com/office/drawing/2014/main" id="{62D3E2C2-4E64-CDC0-8E24-9BA1699823D4}"/>
              </a:ext>
            </a:extLst>
          </p:cNvPr>
          <p:cNvSpPr/>
          <p:nvPr/>
        </p:nvSpPr>
        <p:spPr>
          <a:xfrm>
            <a:off x="6410632" y="3549445"/>
            <a:ext cx="1342502" cy="1553497"/>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2445413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08FBE-F9C7-2BF5-015A-BCE6A54ABD94}"/>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145BF8F4-EAA6-561B-61EB-7FB382456271}"/>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n°10</a:t>
            </a:r>
            <a:endParaRPr lang="it-IT" sz="2400" dirty="0">
              <a:latin typeface="Arial Black" panose="020B0A04020102020204" pitchFamily="34" charset="0"/>
            </a:endParaRPr>
          </a:p>
        </p:txBody>
      </p:sp>
      <mc:AlternateContent xmlns:mc="http://schemas.openxmlformats.org/markup-compatibility/2006">
        <mc:Choice xmlns:a14="http://schemas.microsoft.com/office/drawing/2010/main" Requires="a14">
          <p:sp>
            <p:nvSpPr>
              <p:cNvPr id="15" name="ZoneTexte 14">
                <a:extLst>
                  <a:ext uri="{FF2B5EF4-FFF2-40B4-BE49-F238E27FC236}">
                    <a16:creationId xmlns:a16="http://schemas.microsoft.com/office/drawing/2014/main" id="{D0939ED9-B7DC-98AB-5645-DB670C6778CD}"/>
                  </a:ext>
                </a:extLst>
              </p:cNvPr>
              <p:cNvSpPr txBox="1"/>
              <p:nvPr/>
            </p:nvSpPr>
            <p:spPr>
              <a:xfrm>
                <a:off x="4235633" y="1042688"/>
                <a:ext cx="3717684" cy="1015663"/>
              </a:xfrm>
              <a:prstGeom prst="rect">
                <a:avLst/>
              </a:prstGeom>
              <a:noFill/>
            </p:spPr>
            <p:txBody>
              <a:bodyPr wrap="none" rtlCol="0">
                <a:spAutoFit/>
              </a:bodyPr>
              <a:lstStyle/>
              <a:p>
                <a:r>
                  <a:rPr lang="fr-FR" sz="2000" dirty="0">
                    <a:latin typeface="Arial" panose="020B0604020202020204" pitchFamily="34" charset="0"/>
                    <a:cs typeface="Arial" panose="020B0604020202020204" pitchFamily="34" charset="0"/>
                  </a:rPr>
                  <a:t>On donne l’équation suivante : </a:t>
                </a:r>
              </a:p>
              <a:p>
                <a:pPr/>
                <a14:m>
                  <m:oMathPara xmlns:m="http://schemas.openxmlformats.org/officeDocument/2006/math">
                    <m:oMathParaPr>
                      <m:jc m:val="centerGroup"/>
                    </m:oMathParaPr>
                    <m:oMath xmlns:m="http://schemas.openxmlformats.org/officeDocument/2006/math">
                      <m:d>
                        <m:dPr>
                          <m:ctrlPr>
                            <a:rPr lang="fr-FR" sz="2000" b="0" i="1" smtClean="0">
                              <a:latin typeface="Cambria Math" panose="02040503050406030204" pitchFamily="18" charset="0"/>
                              <a:cs typeface="Arial" panose="020B0604020202020204" pitchFamily="34" charset="0"/>
                            </a:rPr>
                          </m:ctrlPr>
                        </m:dPr>
                        <m:e>
                          <m:r>
                            <a:rPr lang="fr-FR" sz="2000" b="0" i="1" smtClean="0">
                              <a:latin typeface="Cambria Math" panose="02040503050406030204" pitchFamily="18" charset="0"/>
                              <a:cs typeface="Arial" panose="020B0604020202020204" pitchFamily="34" charset="0"/>
                            </a:rPr>
                            <m:t>2−6</m:t>
                          </m:r>
                          <m:r>
                            <a:rPr lang="fr-FR" sz="2000" b="0" i="1" smtClean="0">
                              <a:latin typeface="Cambria Math" panose="02040503050406030204" pitchFamily="18" charset="0"/>
                              <a:cs typeface="Arial" panose="020B0604020202020204" pitchFamily="34" charset="0"/>
                            </a:rPr>
                            <m:t>𝑥</m:t>
                          </m:r>
                        </m:e>
                      </m:d>
                      <m:d>
                        <m:dPr>
                          <m:ctrlPr>
                            <a:rPr lang="fr-FR" sz="2000" b="0" i="1" smtClean="0">
                              <a:latin typeface="Cambria Math" panose="02040503050406030204" pitchFamily="18" charset="0"/>
                              <a:cs typeface="Arial" panose="020B0604020202020204" pitchFamily="34" charset="0"/>
                            </a:rPr>
                          </m:ctrlPr>
                        </m:dPr>
                        <m:e>
                          <m:r>
                            <a:rPr lang="fr-FR" sz="2000" b="0" i="1" smtClean="0">
                              <a:latin typeface="Cambria Math" panose="02040503050406030204" pitchFamily="18" charset="0"/>
                              <a:cs typeface="Arial" panose="020B0604020202020204" pitchFamily="34" charset="0"/>
                            </a:rPr>
                            <m:t>3</m:t>
                          </m:r>
                          <m:r>
                            <a:rPr lang="fr-FR" sz="2000" b="0" i="1" smtClean="0">
                              <a:latin typeface="Cambria Math" panose="02040503050406030204" pitchFamily="18" charset="0"/>
                              <a:cs typeface="Arial" panose="020B0604020202020204" pitchFamily="34" charset="0"/>
                            </a:rPr>
                            <m:t>𝑥</m:t>
                          </m:r>
                          <m:r>
                            <a:rPr lang="fr-FR" sz="2000" b="0" i="1" smtClean="0">
                              <a:latin typeface="Cambria Math" panose="02040503050406030204" pitchFamily="18" charset="0"/>
                              <a:cs typeface="Arial" panose="020B0604020202020204" pitchFamily="34" charset="0"/>
                            </a:rPr>
                            <m:t>+5</m:t>
                          </m:r>
                        </m:e>
                      </m:d>
                      <m:r>
                        <a:rPr lang="fr-FR" sz="2000" b="0" i="1" smtClean="0">
                          <a:latin typeface="Cambria Math" panose="02040503050406030204" pitchFamily="18" charset="0"/>
                          <a:cs typeface="Arial" panose="020B0604020202020204" pitchFamily="34" charset="0"/>
                        </a:rPr>
                        <m:t>=0</m:t>
                      </m:r>
                    </m:oMath>
                  </m:oMathPara>
                </a14:m>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La / les solutions sont : </a:t>
                </a:r>
              </a:p>
            </p:txBody>
          </p:sp>
        </mc:Choice>
        <mc:Fallback>
          <p:sp>
            <p:nvSpPr>
              <p:cNvPr id="15" name="ZoneTexte 14">
                <a:extLst>
                  <a:ext uri="{FF2B5EF4-FFF2-40B4-BE49-F238E27FC236}">
                    <a16:creationId xmlns:a16="http://schemas.microsoft.com/office/drawing/2014/main" id="{D0939ED9-B7DC-98AB-5645-DB670C6778CD}"/>
                  </a:ext>
                </a:extLst>
              </p:cNvPr>
              <p:cNvSpPr txBox="1">
                <a:spLocks noRot="1" noChangeAspect="1" noMove="1" noResize="1" noEditPoints="1" noAdjustHandles="1" noChangeArrowheads="1" noChangeShapeType="1" noTextEdit="1"/>
              </p:cNvSpPr>
              <p:nvPr/>
            </p:nvSpPr>
            <p:spPr>
              <a:xfrm>
                <a:off x="4235633" y="1042688"/>
                <a:ext cx="3717684" cy="1015663"/>
              </a:xfrm>
              <a:prstGeom prst="rect">
                <a:avLst/>
              </a:prstGeom>
              <a:blipFill>
                <a:blip r:embed="rId3"/>
                <a:stretch>
                  <a:fillRect l="-1803" t="-2395" r="-656" b="-10180"/>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graphicFrame>
            <p:nvGraphicFramePr>
              <p:cNvPr id="16" name="Tableau 15">
                <a:extLst>
                  <a:ext uri="{FF2B5EF4-FFF2-40B4-BE49-F238E27FC236}">
                    <a16:creationId xmlns:a16="http://schemas.microsoft.com/office/drawing/2014/main" id="{34DFF784-5908-B159-AEA3-1590E9AABBF2}"/>
                  </a:ext>
                </a:extLst>
              </p:cNvPr>
              <p:cNvGraphicFramePr>
                <a:graphicFrameLocks noGrp="1"/>
              </p:cNvGraphicFramePr>
              <p:nvPr>
                <p:extLst>
                  <p:ext uri="{D42A27DB-BD31-4B8C-83A1-F6EECF244321}">
                    <p14:modId xmlns:p14="http://schemas.microsoft.com/office/powerpoint/2010/main" val="4193232344"/>
                  </p:ext>
                </p:extLst>
              </p:nvPr>
            </p:nvGraphicFramePr>
            <p:xfrm>
              <a:off x="2030475" y="4885277"/>
              <a:ext cx="8128000" cy="128524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fr-FR" b="0" i="1" dirty="0" smtClean="0">
                                        <a:latin typeface="Cambria Math" panose="02040503050406030204" pitchFamily="18" charset="0"/>
                                      </a:rPr>
                                    </m:ctrlPr>
                                  </m:dPr>
                                  <m:e>
                                    <m:r>
                                      <a:rPr lang="fr-FR" b="0" i="1" dirty="0" smtClean="0">
                                        <a:latin typeface="Cambria Math" panose="02040503050406030204" pitchFamily="18" charset="0"/>
                                      </a:rPr>
                                      <m:t>2;−4</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fr-FR" b="0" i="1" dirty="0" smtClean="0">
                                        <a:latin typeface="Cambria Math" panose="02040503050406030204" pitchFamily="18" charset="0"/>
                                      </a:rPr>
                                    </m:ctrlPr>
                                  </m:dPr>
                                  <m:e>
                                    <m:r>
                                      <a:rPr lang="fr-FR" b="0" i="1" dirty="0" smtClean="0">
                                        <a:latin typeface="Cambria Math" panose="02040503050406030204" pitchFamily="18" charset="0"/>
                                      </a:rPr>
                                      <m:t>−</m:t>
                                    </m:r>
                                    <m:f>
                                      <m:fPr>
                                        <m:ctrlPr>
                                          <a:rPr lang="fr-FR" b="0" i="1" dirty="0" smtClean="0">
                                            <a:latin typeface="Cambria Math" panose="02040503050406030204" pitchFamily="18" charset="0"/>
                                          </a:rPr>
                                        </m:ctrlPr>
                                      </m:fPr>
                                      <m:num>
                                        <m:r>
                                          <a:rPr lang="fr-FR" b="0" i="1" dirty="0" smtClean="0">
                                            <a:latin typeface="Cambria Math" panose="02040503050406030204" pitchFamily="18" charset="0"/>
                                          </a:rPr>
                                          <m:t>5</m:t>
                                        </m:r>
                                      </m:num>
                                      <m:den>
                                        <m:r>
                                          <a:rPr lang="fr-FR" b="0" i="1" dirty="0" smtClean="0">
                                            <a:latin typeface="Cambria Math" panose="02040503050406030204" pitchFamily="18" charset="0"/>
                                          </a:rPr>
                                          <m:t>3</m:t>
                                        </m:r>
                                      </m:den>
                                    </m:f>
                                    <m:r>
                                      <a:rPr lang="fr-FR" b="0" i="1" dirty="0" smtClean="0">
                                        <a:latin typeface="Cambria Math" panose="02040503050406030204" pitchFamily="18" charset="0"/>
                                      </a:rPr>
                                      <m:t> ;</m:t>
                                    </m:r>
                                    <m:f>
                                      <m:fPr>
                                        <m:ctrlPr>
                                          <a:rPr lang="fr-FR" b="0" i="1" dirty="0" smtClean="0">
                                            <a:latin typeface="Cambria Math" panose="02040503050406030204" pitchFamily="18" charset="0"/>
                                          </a:rPr>
                                        </m:ctrlPr>
                                      </m:fPr>
                                      <m:num>
                                        <m:r>
                                          <a:rPr lang="fr-FR" b="0" i="1" dirty="0" smtClean="0">
                                            <a:latin typeface="Cambria Math" panose="02040503050406030204" pitchFamily="18" charset="0"/>
                                          </a:rPr>
                                          <m:t>1</m:t>
                                        </m:r>
                                      </m:num>
                                      <m:den>
                                        <m:r>
                                          <a:rPr lang="fr-FR" b="0" i="1" dirty="0" smtClean="0">
                                            <a:latin typeface="Cambria Math" panose="02040503050406030204" pitchFamily="18" charset="0"/>
                                          </a:rPr>
                                          <m:t>3</m:t>
                                        </m:r>
                                      </m:den>
                                    </m:f>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fr-FR" b="0" i="1" dirty="0" smtClean="0">
                                        <a:latin typeface="Cambria Math" panose="02040503050406030204" pitchFamily="18" charset="0"/>
                                      </a:rPr>
                                    </m:ctrlPr>
                                  </m:dPr>
                                  <m:e>
                                    <m:r>
                                      <a:rPr lang="fr-FR" b="0" i="1" dirty="0" smtClean="0">
                                        <a:latin typeface="Cambria Math" panose="02040503050406030204" pitchFamily="18" charset="0"/>
                                      </a:rPr>
                                      <m:t>0</m:t>
                                    </m:r>
                                  </m:e>
                                </m:d>
                              </m:oMath>
                            </m:oMathPara>
                          </a14:m>
                          <a:endParaRPr lang="it-IT" dirty="0"/>
                        </a:p>
                      </a:txBody>
                      <a:tcPr anchor="ctr"/>
                    </a:tc>
                    <a:tc>
                      <a:txBody>
                        <a:bodyPr/>
                        <a:lstStyle/>
                        <a:p>
                          <a:pPr algn="ctr"/>
                          <a:r>
                            <a:rPr lang="fr-FR" dirty="0"/>
                            <a:t>L’équation n’admet pas de solution. </a:t>
                          </a:r>
                          <a:endParaRPr lang="it-IT" dirty="0"/>
                        </a:p>
                      </a:txBody>
                      <a:tcPr anchor="ctr"/>
                    </a:tc>
                    <a:extLst>
                      <a:ext uri="{0D108BD9-81ED-4DB2-BD59-A6C34878D82A}">
                        <a16:rowId xmlns:a16="http://schemas.microsoft.com/office/drawing/2014/main" val="1073051623"/>
                      </a:ext>
                    </a:extLst>
                  </a:tr>
                </a:tbl>
              </a:graphicData>
            </a:graphic>
          </p:graphicFrame>
        </mc:Choice>
        <mc:Fallback>
          <p:graphicFrame>
            <p:nvGraphicFramePr>
              <p:cNvPr id="16" name="Tableau 15">
                <a:extLst>
                  <a:ext uri="{FF2B5EF4-FFF2-40B4-BE49-F238E27FC236}">
                    <a16:creationId xmlns:a16="http://schemas.microsoft.com/office/drawing/2014/main" id="{34DFF784-5908-B159-AEA3-1590E9AABBF2}"/>
                  </a:ext>
                </a:extLst>
              </p:cNvPr>
              <p:cNvGraphicFramePr>
                <a:graphicFrameLocks noGrp="1"/>
              </p:cNvGraphicFramePr>
              <p:nvPr>
                <p:extLst>
                  <p:ext uri="{D42A27DB-BD31-4B8C-83A1-F6EECF244321}">
                    <p14:modId xmlns:p14="http://schemas.microsoft.com/office/powerpoint/2010/main" val="4193232344"/>
                  </p:ext>
                </p:extLst>
              </p:nvPr>
            </p:nvGraphicFramePr>
            <p:xfrm>
              <a:off x="2030475" y="4885277"/>
              <a:ext cx="8128000" cy="128524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914400">
                    <a:tc>
                      <a:txBody>
                        <a:bodyPr/>
                        <a:lstStyle/>
                        <a:p>
                          <a:endParaRPr lang="it-IT"/>
                        </a:p>
                      </a:txBody>
                      <a:tcPr anchor="ctr">
                        <a:blipFill>
                          <a:blip r:embed="rId4"/>
                          <a:stretch>
                            <a:fillRect l="-299" t="-43709" r="-300599" b="-9934"/>
                          </a:stretch>
                        </a:blipFill>
                      </a:tcPr>
                    </a:tc>
                    <a:tc>
                      <a:txBody>
                        <a:bodyPr/>
                        <a:lstStyle/>
                        <a:p>
                          <a:endParaRPr lang="it-IT"/>
                        </a:p>
                      </a:txBody>
                      <a:tcPr anchor="ctr">
                        <a:blipFill>
                          <a:blip r:embed="rId4"/>
                          <a:stretch>
                            <a:fillRect l="-100601" t="-43709" r="-201502" b="-9934"/>
                          </a:stretch>
                        </a:blipFill>
                      </a:tcPr>
                    </a:tc>
                    <a:tc>
                      <a:txBody>
                        <a:bodyPr/>
                        <a:lstStyle/>
                        <a:p>
                          <a:endParaRPr lang="it-IT"/>
                        </a:p>
                      </a:txBody>
                      <a:tcPr anchor="ctr">
                        <a:blipFill>
                          <a:blip r:embed="rId4"/>
                          <a:stretch>
                            <a:fillRect l="-200000" t="-43709" r="-100898" b="-9934"/>
                          </a:stretch>
                        </a:blipFill>
                      </a:tcPr>
                    </a:tc>
                    <a:tc>
                      <a:txBody>
                        <a:bodyPr/>
                        <a:lstStyle/>
                        <a:p>
                          <a:pPr algn="ctr"/>
                          <a:r>
                            <a:rPr lang="fr-FR" dirty="0"/>
                            <a:t>L’équation n’admet pas de solution. </a:t>
                          </a:r>
                          <a:endParaRPr lang="it-IT" dirty="0"/>
                        </a:p>
                      </a:txBody>
                      <a:tcPr anchor="ctr"/>
                    </a:tc>
                    <a:extLst>
                      <a:ext uri="{0D108BD9-81ED-4DB2-BD59-A6C34878D82A}">
                        <a16:rowId xmlns:a16="http://schemas.microsoft.com/office/drawing/2014/main" val="1073051623"/>
                      </a:ext>
                    </a:extLst>
                  </a:tr>
                </a:tbl>
              </a:graphicData>
            </a:graphic>
          </p:graphicFrame>
        </mc:Fallback>
      </mc:AlternateContent>
      <p:pic>
        <p:nvPicPr>
          <p:cNvPr id="2" name="Image 1" descr="JM-creativecommons">
            <a:hlinkClick r:id="rId5" tgtFrame="&quot;_blank&quot;"/>
            <a:extLst>
              <a:ext uri="{FF2B5EF4-FFF2-40B4-BE49-F238E27FC236}">
                <a16:creationId xmlns:a16="http://schemas.microsoft.com/office/drawing/2014/main" id="{D6AE2825-9963-EAE1-14BB-D8F628015E3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3" name="ZoneTexte 2">
            <a:extLst>
              <a:ext uri="{FF2B5EF4-FFF2-40B4-BE49-F238E27FC236}">
                <a16:creationId xmlns:a16="http://schemas.microsoft.com/office/drawing/2014/main" id="{7001C782-5611-6546-427C-F40382D86570}"/>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25B16A82-3119-FB0C-7CD6-7A98AF465100}"/>
                  </a:ext>
                </a:extLst>
              </p:cNvPr>
              <p:cNvSpPr txBox="1"/>
              <p:nvPr/>
            </p:nvSpPr>
            <p:spPr>
              <a:xfrm>
                <a:off x="2263939" y="2271102"/>
                <a:ext cx="7661072" cy="2127827"/>
              </a:xfrm>
              <a:prstGeom prst="rect">
                <a:avLst/>
              </a:prstGeom>
              <a:noFill/>
            </p:spPr>
            <p:txBody>
              <a:bodyPr wrap="none" rtlCol="0">
                <a:spAutoFit/>
              </a:bodyPr>
              <a:lstStyle/>
              <a:p>
                <a:pPr>
                  <a:lnSpc>
                    <a:spcPct val="150000"/>
                  </a:lnSpc>
                </a:pPr>
                <a:r>
                  <a:rPr lang="fr-FR" dirty="0">
                    <a:solidFill>
                      <a:srgbClr val="00B0F0"/>
                    </a:solidFill>
                    <a:latin typeface="Arial" panose="020B0604020202020204" pitchFamily="34" charset="0"/>
                    <a:cs typeface="Arial" panose="020B0604020202020204" pitchFamily="34" charset="0"/>
                  </a:rPr>
                  <a:t>Un produit de facteurs est nul si et seulement si l’un des facteurs est nul. </a:t>
                </a:r>
              </a:p>
              <a:p>
                <a:pPr>
                  <a:lnSpc>
                    <a:spcPct val="150000"/>
                  </a:lnSpc>
                </a:pPr>
                <a14:m>
                  <m:oMathPara xmlns:m="http://schemas.openxmlformats.org/officeDocument/2006/math">
                    <m:oMathParaPr>
                      <m:jc m:val="left"/>
                    </m:oMathParaPr>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2−6</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=0 </m:t>
                      </m:r>
                      <m:r>
                        <a:rPr lang="it-IT" i="1" dirty="0" err="1" smtClean="0">
                          <a:solidFill>
                            <a:srgbClr val="00B0F0"/>
                          </a:solidFill>
                          <a:latin typeface="Cambria Math" panose="02040503050406030204" pitchFamily="18" charset="0"/>
                          <a:cs typeface="Arial" panose="020B0604020202020204" pitchFamily="34" charset="0"/>
                        </a:rPr>
                        <m:t>𝑜𝑢</m:t>
                      </m:r>
                      <m:r>
                        <a:rPr lang="it-IT" i="1" dirty="0" smtClean="0">
                          <a:solidFill>
                            <a:srgbClr val="00B0F0"/>
                          </a:solidFill>
                          <a:latin typeface="Cambria Math" panose="02040503050406030204" pitchFamily="18" charset="0"/>
                          <a:cs typeface="Arial" panose="020B0604020202020204" pitchFamily="34" charset="0"/>
                        </a:rPr>
                        <m:t> </m:t>
                      </m:r>
                      <m:r>
                        <a:rPr lang="fr-FR" b="0" i="1" smtClean="0">
                          <a:solidFill>
                            <a:srgbClr val="00B0F0"/>
                          </a:solidFill>
                          <a:latin typeface="Cambria Math" panose="02040503050406030204" pitchFamily="18" charset="0"/>
                          <a:cs typeface="Arial" panose="020B0604020202020204" pitchFamily="34" charset="0"/>
                        </a:rPr>
                        <m:t>3</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+5=0</m:t>
                      </m:r>
                    </m:oMath>
                  </m:oMathPara>
                </a14:m>
                <a:endParaRPr lang="it-IT" dirty="0">
                  <a:solidFill>
                    <a:srgbClr val="00B0F0"/>
                  </a:solidFill>
                  <a:latin typeface="Arial" panose="020B0604020202020204" pitchFamily="34"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2=6</m:t>
                      </m:r>
                      <m:r>
                        <a:rPr lang="fr-FR" b="0" i="1" dirty="0" smtClean="0">
                          <a:solidFill>
                            <a:srgbClr val="00B0F0"/>
                          </a:solidFill>
                          <a:latin typeface="Cambria Math" panose="02040503050406030204" pitchFamily="18" charset="0"/>
                          <a:cs typeface="Arial" panose="020B0604020202020204" pitchFamily="34" charset="0"/>
                        </a:rPr>
                        <m:t>𝑥</m:t>
                      </m:r>
                      <m:r>
                        <a:rPr lang="it-IT" i="1" dirty="0" smtClean="0">
                          <a:solidFill>
                            <a:srgbClr val="00B0F0"/>
                          </a:solidFill>
                          <a:latin typeface="Cambria Math" panose="02040503050406030204" pitchFamily="18" charset="0"/>
                          <a:cs typeface="Arial" panose="020B0604020202020204" pitchFamily="34" charset="0"/>
                        </a:rPr>
                        <m:t> </m:t>
                      </m:r>
                      <m:r>
                        <a:rPr lang="it-IT" i="1" dirty="0" err="1" smtClean="0">
                          <a:solidFill>
                            <a:srgbClr val="00B0F0"/>
                          </a:solidFill>
                          <a:latin typeface="Cambria Math" panose="02040503050406030204" pitchFamily="18" charset="0"/>
                          <a:cs typeface="Arial" panose="020B0604020202020204" pitchFamily="34" charset="0"/>
                        </a:rPr>
                        <m:t>𝑜𝑢</m:t>
                      </m:r>
                      <m:r>
                        <a:rPr lang="it-IT" i="1" dirty="0" smtClean="0">
                          <a:solidFill>
                            <a:srgbClr val="00B0F0"/>
                          </a:solidFill>
                          <a:latin typeface="Cambria Math" panose="02040503050406030204" pitchFamily="18" charset="0"/>
                          <a:cs typeface="Arial" panose="020B0604020202020204" pitchFamily="34" charset="0"/>
                        </a:rPr>
                        <m:t> </m:t>
                      </m:r>
                      <m:r>
                        <a:rPr lang="fr-FR" b="0" i="1" smtClean="0">
                          <a:solidFill>
                            <a:srgbClr val="00B0F0"/>
                          </a:solidFill>
                          <a:latin typeface="Cambria Math" panose="02040503050406030204" pitchFamily="18" charset="0"/>
                          <a:cs typeface="Arial" panose="020B0604020202020204" pitchFamily="34" charset="0"/>
                        </a:rPr>
                        <m:t>3</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=−5</m:t>
                      </m:r>
                    </m:oMath>
                  </m:oMathPara>
                </a14:m>
                <a:endParaRPr lang="it-IT" dirty="0">
                  <a:solidFill>
                    <a:srgbClr val="00B0F0"/>
                  </a:solidFill>
                  <a:latin typeface="Arial" panose="020B0604020202020204" pitchFamily="34"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m:t>
                      </m:r>
                      <m:f>
                        <m:fPr>
                          <m:ctrlPr>
                            <a:rPr lang="fr-FR" b="0" i="1" smtClean="0">
                              <a:solidFill>
                                <a:srgbClr val="00B0F0"/>
                              </a:solidFill>
                              <a:latin typeface="Cambria Math" panose="02040503050406030204" pitchFamily="18" charset="0"/>
                              <a:cs typeface="Arial" panose="020B0604020202020204" pitchFamily="34" charset="0"/>
                            </a:rPr>
                          </m:ctrlPr>
                        </m:fPr>
                        <m:num>
                          <m:r>
                            <a:rPr lang="fr-FR" b="0" i="1" smtClean="0">
                              <a:solidFill>
                                <a:srgbClr val="00B0F0"/>
                              </a:solidFill>
                              <a:latin typeface="Cambria Math" panose="02040503050406030204" pitchFamily="18" charset="0"/>
                              <a:cs typeface="Arial" panose="020B0604020202020204" pitchFamily="34" charset="0"/>
                            </a:rPr>
                            <m:t>2</m:t>
                          </m:r>
                        </m:num>
                        <m:den>
                          <m:r>
                            <a:rPr lang="fr-FR" b="0" i="1" smtClean="0">
                              <a:solidFill>
                                <a:srgbClr val="00B0F0"/>
                              </a:solidFill>
                              <a:latin typeface="Cambria Math" panose="02040503050406030204" pitchFamily="18" charset="0"/>
                              <a:cs typeface="Arial" panose="020B0604020202020204" pitchFamily="34" charset="0"/>
                            </a:rPr>
                            <m:t>6</m:t>
                          </m:r>
                        </m:den>
                      </m:f>
                      <m:r>
                        <a:rPr lang="fr-FR" b="0" i="1" smtClean="0">
                          <a:solidFill>
                            <a:srgbClr val="00B0F0"/>
                          </a:solidFill>
                          <a:latin typeface="Cambria Math" panose="02040503050406030204" pitchFamily="18" charset="0"/>
                          <a:cs typeface="Arial" panose="020B0604020202020204" pitchFamily="34" charset="0"/>
                        </a:rPr>
                        <m:t>=</m:t>
                      </m:r>
                      <m:f>
                        <m:fPr>
                          <m:ctrlPr>
                            <a:rPr lang="fr-FR" b="0" i="1" smtClean="0">
                              <a:solidFill>
                                <a:srgbClr val="00B0F0"/>
                              </a:solidFill>
                              <a:latin typeface="Cambria Math" panose="02040503050406030204" pitchFamily="18" charset="0"/>
                              <a:cs typeface="Arial" panose="020B0604020202020204" pitchFamily="34" charset="0"/>
                            </a:rPr>
                          </m:ctrlPr>
                        </m:fPr>
                        <m:num>
                          <m:r>
                            <a:rPr lang="fr-FR" b="0" i="1" smtClean="0">
                              <a:solidFill>
                                <a:srgbClr val="00B0F0"/>
                              </a:solidFill>
                              <a:latin typeface="Cambria Math" panose="02040503050406030204" pitchFamily="18" charset="0"/>
                              <a:cs typeface="Arial" panose="020B0604020202020204" pitchFamily="34" charset="0"/>
                            </a:rPr>
                            <m:t>1</m:t>
                          </m:r>
                        </m:num>
                        <m:den>
                          <m:r>
                            <a:rPr lang="fr-FR" b="0" i="1" smtClean="0">
                              <a:solidFill>
                                <a:srgbClr val="00B0F0"/>
                              </a:solidFill>
                              <a:latin typeface="Cambria Math" panose="02040503050406030204" pitchFamily="18" charset="0"/>
                              <a:cs typeface="Arial" panose="020B0604020202020204" pitchFamily="34" charset="0"/>
                            </a:rPr>
                            <m:t>3</m:t>
                          </m:r>
                        </m:den>
                      </m:f>
                      <m:r>
                        <a:rPr lang="fr-FR" b="0" i="1" smtClean="0">
                          <a:solidFill>
                            <a:srgbClr val="00B0F0"/>
                          </a:solidFill>
                          <a:latin typeface="Cambria Math" panose="02040503050406030204" pitchFamily="18" charset="0"/>
                          <a:cs typeface="Arial" panose="020B0604020202020204" pitchFamily="34" charset="0"/>
                        </a:rPr>
                        <m:t>     </m:t>
                      </m:r>
                      <m:r>
                        <a:rPr lang="fr-FR" b="0" i="1" smtClean="0">
                          <a:solidFill>
                            <a:srgbClr val="00B0F0"/>
                          </a:solidFill>
                          <a:latin typeface="Cambria Math" panose="02040503050406030204" pitchFamily="18" charset="0"/>
                          <a:cs typeface="Arial" panose="020B0604020202020204" pitchFamily="34" charset="0"/>
                        </a:rPr>
                        <m:t>𝑜𝑢</m:t>
                      </m:r>
                      <m:r>
                        <a:rPr lang="fr-FR" b="0" i="1" smtClean="0">
                          <a:solidFill>
                            <a:srgbClr val="00B0F0"/>
                          </a:solidFill>
                          <a:latin typeface="Cambria Math" panose="02040503050406030204" pitchFamily="18" charset="0"/>
                          <a:cs typeface="Arial" panose="020B0604020202020204" pitchFamily="34" charset="0"/>
                        </a:rPr>
                        <m:t>     </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m:t>
                      </m:r>
                      <m:f>
                        <m:fPr>
                          <m:ctrlPr>
                            <a:rPr lang="fr-FR" b="0" i="1" smtClean="0">
                              <a:solidFill>
                                <a:srgbClr val="00B0F0"/>
                              </a:solidFill>
                              <a:latin typeface="Cambria Math" panose="02040503050406030204" pitchFamily="18" charset="0"/>
                              <a:cs typeface="Arial" panose="020B0604020202020204" pitchFamily="34" charset="0"/>
                            </a:rPr>
                          </m:ctrlPr>
                        </m:fPr>
                        <m:num>
                          <m:r>
                            <a:rPr lang="fr-FR" b="0" i="1" smtClean="0">
                              <a:solidFill>
                                <a:srgbClr val="00B0F0"/>
                              </a:solidFill>
                              <a:latin typeface="Cambria Math" panose="02040503050406030204" pitchFamily="18" charset="0"/>
                              <a:cs typeface="Arial" panose="020B0604020202020204" pitchFamily="34" charset="0"/>
                            </a:rPr>
                            <m:t>5</m:t>
                          </m:r>
                        </m:num>
                        <m:den>
                          <m:r>
                            <a:rPr lang="fr-FR" b="0" i="1" smtClean="0">
                              <a:solidFill>
                                <a:srgbClr val="00B0F0"/>
                              </a:solidFill>
                              <a:latin typeface="Cambria Math" panose="02040503050406030204" pitchFamily="18" charset="0"/>
                              <a:cs typeface="Arial" panose="020B0604020202020204" pitchFamily="34" charset="0"/>
                            </a:rPr>
                            <m:t>3</m:t>
                          </m:r>
                        </m:den>
                      </m:f>
                    </m:oMath>
                  </m:oMathPara>
                </a14:m>
                <a:endParaRPr lang="it-IT" dirty="0">
                  <a:solidFill>
                    <a:srgbClr val="00B0F0"/>
                  </a:solidFill>
                  <a:latin typeface="Arial" panose="020B0604020202020204" pitchFamily="34" charset="0"/>
                  <a:cs typeface="Arial" panose="020B0604020202020204" pitchFamily="34" charset="0"/>
                </a:endParaRPr>
              </a:p>
            </p:txBody>
          </p:sp>
        </mc:Choice>
        <mc:Fallback>
          <p:sp>
            <p:nvSpPr>
              <p:cNvPr id="4" name="ZoneTexte 3">
                <a:extLst>
                  <a:ext uri="{FF2B5EF4-FFF2-40B4-BE49-F238E27FC236}">
                    <a16:creationId xmlns:a16="http://schemas.microsoft.com/office/drawing/2014/main" id="{25B16A82-3119-FB0C-7CD6-7A98AF465100}"/>
                  </a:ext>
                </a:extLst>
              </p:cNvPr>
              <p:cNvSpPr txBox="1">
                <a:spLocks noRot="1" noChangeAspect="1" noMove="1" noResize="1" noEditPoints="1" noAdjustHandles="1" noChangeArrowheads="1" noChangeShapeType="1" noTextEdit="1"/>
              </p:cNvSpPr>
              <p:nvPr/>
            </p:nvSpPr>
            <p:spPr>
              <a:xfrm>
                <a:off x="2263939" y="2271102"/>
                <a:ext cx="7661072" cy="2127827"/>
              </a:xfrm>
              <a:prstGeom prst="rect">
                <a:avLst/>
              </a:prstGeom>
              <a:blipFill>
                <a:blip r:embed="rId7"/>
                <a:stretch>
                  <a:fillRect l="-636"/>
                </a:stretch>
              </a:blipFill>
            </p:spPr>
            <p:txBody>
              <a:bodyPr/>
              <a:lstStyle/>
              <a:p>
                <a:r>
                  <a:rPr lang="it-IT">
                    <a:noFill/>
                  </a:rPr>
                  <a:t> </a:t>
                </a:r>
              </a:p>
            </p:txBody>
          </p:sp>
        </mc:Fallback>
      </mc:AlternateContent>
      <p:sp>
        <p:nvSpPr>
          <p:cNvPr id="5" name="Ellipse 4">
            <a:extLst>
              <a:ext uri="{FF2B5EF4-FFF2-40B4-BE49-F238E27FC236}">
                <a16:creationId xmlns:a16="http://schemas.microsoft.com/office/drawing/2014/main" id="{59F37C1B-8E26-930C-EE9A-DCB95EE5B536}"/>
              </a:ext>
            </a:extLst>
          </p:cNvPr>
          <p:cNvSpPr/>
          <p:nvPr/>
        </p:nvSpPr>
        <p:spPr>
          <a:xfrm>
            <a:off x="4235633" y="4591665"/>
            <a:ext cx="1683386" cy="1671483"/>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0588672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252FD-AAB6-2963-C93F-A0A4E3BBE570}"/>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85CF23EF-02D6-2E43-3E8B-8B514BCCA205}"/>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n°11</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510F1D67-204C-9359-0168-24913EA03828}"/>
                  </a:ext>
                </a:extLst>
              </p:cNvPr>
              <p:cNvGraphicFramePr>
                <a:graphicFrameLocks noGrp="1"/>
              </p:cNvGraphicFramePr>
              <p:nvPr/>
            </p:nvGraphicFramePr>
            <p:xfrm>
              <a:off x="1944002" y="3890125"/>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fr-FR" b="0" i="1" dirty="0" smtClean="0">
                                        <a:latin typeface="Cambria Math" panose="02040503050406030204" pitchFamily="18" charset="0"/>
                                      </a:rPr>
                                    </m:ctrlPr>
                                  </m:dPr>
                                  <m:e>
                                    <m:r>
                                      <a:rPr lang="fr-FR" b="0" i="1" dirty="0" smtClean="0">
                                        <a:latin typeface="Cambria Math" panose="02040503050406030204" pitchFamily="18" charset="0"/>
                                      </a:rPr>
                                      <m:t>−2 ;8</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fr-FR" b="0" i="1" dirty="0" smtClean="0">
                                        <a:latin typeface="Cambria Math" panose="02040503050406030204" pitchFamily="18" charset="0"/>
                                      </a:rPr>
                                    </m:ctrlPr>
                                  </m:dPr>
                                  <m:e>
                                    <m:r>
                                      <a:rPr lang="fr-FR" b="0" i="1" dirty="0" smtClean="0">
                                        <a:latin typeface="Cambria Math" panose="02040503050406030204" pitchFamily="18" charset="0"/>
                                      </a:rPr>
                                      <m:t>−2</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fr-FR" b="0" i="1" dirty="0" smtClean="0">
                                        <a:latin typeface="Cambria Math" panose="02040503050406030204" pitchFamily="18" charset="0"/>
                                      </a:rPr>
                                    </m:ctrlPr>
                                  </m:dPr>
                                  <m:e>
                                    <m:f>
                                      <m:fPr>
                                        <m:ctrlPr>
                                          <a:rPr lang="fr-FR" b="0" i="1" dirty="0" smtClean="0">
                                            <a:latin typeface="Cambria Math" panose="02040503050406030204" pitchFamily="18" charset="0"/>
                                          </a:rPr>
                                        </m:ctrlPr>
                                      </m:fPr>
                                      <m:num>
                                        <m:r>
                                          <a:rPr lang="fr-FR" b="0" i="1" dirty="0" smtClean="0">
                                            <a:latin typeface="Cambria Math" panose="02040503050406030204" pitchFamily="18" charset="0"/>
                                          </a:rPr>
                                          <m:t>1</m:t>
                                        </m:r>
                                      </m:num>
                                      <m:den>
                                        <m:r>
                                          <a:rPr lang="fr-FR" b="0" i="1" dirty="0" smtClean="0">
                                            <a:latin typeface="Cambria Math" panose="02040503050406030204" pitchFamily="18" charset="0"/>
                                          </a:rPr>
                                          <m:t>3</m:t>
                                        </m:r>
                                      </m:den>
                                    </m:f>
                                    <m:r>
                                      <a:rPr lang="fr-FR" b="0" i="1" dirty="0" smtClean="0">
                                        <a:latin typeface="Cambria Math" panose="02040503050406030204" pitchFamily="18" charset="0"/>
                                      </a:rPr>
                                      <m:t> ; 8</m:t>
                                    </m:r>
                                  </m:e>
                                </m:d>
                              </m:oMath>
                            </m:oMathPara>
                          </a14:m>
                          <a:endParaRPr lang="it-IT" dirty="0"/>
                        </a:p>
                      </a:txBody>
                      <a:tcPr anchor="ctr"/>
                    </a:tc>
                    <a:tc>
                      <a:txBody>
                        <a:bodyPr/>
                        <a:lstStyle/>
                        <a:p>
                          <a:pPr algn="ctr"/>
                          <a:r>
                            <a:rPr lang="fr-FR" dirty="0"/>
                            <a:t>L’équation n’a pas de solution. </a:t>
                          </a:r>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510F1D67-204C-9359-0168-24913EA03828}"/>
                  </a:ext>
                </a:extLst>
              </p:cNvPr>
              <p:cNvGraphicFramePr>
                <a:graphicFrameLocks noGrp="1"/>
              </p:cNvGraphicFramePr>
              <p:nvPr/>
            </p:nvGraphicFramePr>
            <p:xfrm>
              <a:off x="1944002" y="3890125"/>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640080">
                    <a:tc>
                      <a:txBody>
                        <a:bodyPr/>
                        <a:lstStyle/>
                        <a:p>
                          <a:endParaRPr lang="it-IT"/>
                        </a:p>
                      </a:txBody>
                      <a:tcPr anchor="ctr">
                        <a:blipFill>
                          <a:blip r:embed="rId3"/>
                          <a:stretch>
                            <a:fillRect l="-299" t="-62857" r="-300898" b="-15238"/>
                          </a:stretch>
                        </a:blipFill>
                      </a:tcPr>
                    </a:tc>
                    <a:tc>
                      <a:txBody>
                        <a:bodyPr/>
                        <a:lstStyle/>
                        <a:p>
                          <a:endParaRPr lang="it-IT"/>
                        </a:p>
                      </a:txBody>
                      <a:tcPr anchor="ctr">
                        <a:blipFill>
                          <a:blip r:embed="rId3"/>
                          <a:stretch>
                            <a:fillRect l="-100299" t="-62857" r="-200898" b="-15238"/>
                          </a:stretch>
                        </a:blipFill>
                      </a:tcPr>
                    </a:tc>
                    <a:tc>
                      <a:txBody>
                        <a:bodyPr/>
                        <a:lstStyle/>
                        <a:p>
                          <a:endParaRPr lang="it-IT"/>
                        </a:p>
                      </a:txBody>
                      <a:tcPr anchor="ctr">
                        <a:blipFill>
                          <a:blip r:embed="rId3"/>
                          <a:stretch>
                            <a:fillRect l="-200901" t="-62857" r="-101502" b="-15238"/>
                          </a:stretch>
                        </a:blipFill>
                      </a:tcPr>
                    </a:tc>
                    <a:tc>
                      <a:txBody>
                        <a:bodyPr/>
                        <a:lstStyle/>
                        <a:p>
                          <a:pPr algn="ctr"/>
                          <a:r>
                            <a:rPr lang="fr-FR" dirty="0"/>
                            <a:t>L’équation n’a pas de solution. </a:t>
                          </a:r>
                          <a:endParaRPr lang="it-IT" dirty="0"/>
                        </a:p>
                      </a:txBody>
                      <a:tcPr anchor="ctr"/>
                    </a:tc>
                    <a:extLst>
                      <a:ext uri="{0D108BD9-81ED-4DB2-BD59-A6C34878D82A}">
                        <a16:rowId xmlns:a16="http://schemas.microsoft.com/office/drawing/2014/main" val="1073051623"/>
                      </a:ext>
                    </a:extLst>
                  </a:tr>
                </a:tbl>
              </a:graphicData>
            </a:graphic>
          </p:graphicFrame>
        </mc:Fallback>
      </mc:AlternateContent>
      <p:pic>
        <p:nvPicPr>
          <p:cNvPr id="5" name="Image 4" descr="JM-creativecommons">
            <a:hlinkClick r:id="rId4" tgtFrame="&quot;_blank&quot;"/>
            <a:extLst>
              <a:ext uri="{FF2B5EF4-FFF2-40B4-BE49-F238E27FC236}">
                <a16:creationId xmlns:a16="http://schemas.microsoft.com/office/drawing/2014/main" id="{8E1CDA9A-CB0D-6A0C-DBF1-C08847C49D2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mc:Choice xmlns:a14="http://schemas.microsoft.com/office/drawing/2010/main" Requires="a14">
          <p:sp>
            <p:nvSpPr>
              <p:cNvPr id="2" name="ZoneTexte 1">
                <a:extLst>
                  <a:ext uri="{FF2B5EF4-FFF2-40B4-BE49-F238E27FC236}">
                    <a16:creationId xmlns:a16="http://schemas.microsoft.com/office/drawing/2014/main" id="{9742E62D-02E7-EBBD-29AC-483837C09A93}"/>
                  </a:ext>
                </a:extLst>
              </p:cNvPr>
              <p:cNvSpPr txBox="1"/>
              <p:nvPr/>
            </p:nvSpPr>
            <p:spPr>
              <a:xfrm>
                <a:off x="4235633" y="802476"/>
                <a:ext cx="3717684" cy="1015663"/>
              </a:xfrm>
              <a:prstGeom prst="rect">
                <a:avLst/>
              </a:prstGeom>
              <a:noFill/>
            </p:spPr>
            <p:txBody>
              <a:bodyPr wrap="none" rtlCol="0">
                <a:spAutoFit/>
              </a:bodyPr>
              <a:lstStyle/>
              <a:p>
                <a:pPr algn="ctr"/>
                <a:r>
                  <a:rPr lang="fr-FR" sz="2000" dirty="0">
                    <a:latin typeface="Arial" panose="020B0604020202020204" pitchFamily="34" charset="0"/>
                    <a:cs typeface="Arial" panose="020B0604020202020204" pitchFamily="34" charset="0"/>
                  </a:rPr>
                  <a:t>On donne l’équation suivante : </a:t>
                </a:r>
              </a:p>
              <a:p>
                <a:pPr algn="ctr"/>
                <a14:m>
                  <m:oMathPara xmlns:m="http://schemas.openxmlformats.org/officeDocument/2006/math">
                    <m:oMathParaPr>
                      <m:jc m:val="centerGroup"/>
                    </m:oMathParaPr>
                    <m:oMath xmlns:m="http://schemas.openxmlformats.org/officeDocument/2006/math">
                      <m:sSup>
                        <m:sSupPr>
                          <m:ctrlPr>
                            <a:rPr lang="fr-FR" sz="2000" b="0" i="1" smtClean="0">
                              <a:latin typeface="Cambria Math" panose="02040503050406030204" pitchFamily="18" charset="0"/>
                              <a:cs typeface="Arial" panose="020B0604020202020204" pitchFamily="34" charset="0"/>
                            </a:rPr>
                          </m:ctrlPr>
                        </m:sSupPr>
                        <m:e>
                          <m:d>
                            <m:dPr>
                              <m:ctrlPr>
                                <a:rPr lang="fr-FR" sz="2000" b="0" i="1" smtClean="0">
                                  <a:latin typeface="Cambria Math" panose="02040503050406030204" pitchFamily="18" charset="0"/>
                                  <a:cs typeface="Arial" panose="020B0604020202020204" pitchFamily="34" charset="0"/>
                                </a:rPr>
                              </m:ctrlPr>
                            </m:dPr>
                            <m:e>
                              <m:r>
                                <a:rPr lang="fr-FR" sz="2000" b="0" i="1" smtClean="0">
                                  <a:latin typeface="Cambria Math" panose="02040503050406030204" pitchFamily="18" charset="0"/>
                                  <a:cs typeface="Arial" panose="020B0604020202020204" pitchFamily="34" charset="0"/>
                                </a:rPr>
                                <m:t>6−2</m:t>
                              </m:r>
                              <m:r>
                                <a:rPr lang="fr-FR" sz="2000" b="0" i="1" smtClean="0">
                                  <a:latin typeface="Cambria Math" panose="02040503050406030204" pitchFamily="18" charset="0"/>
                                  <a:cs typeface="Arial" panose="020B0604020202020204" pitchFamily="34" charset="0"/>
                                </a:rPr>
                                <m:t>𝑥</m:t>
                              </m:r>
                            </m:e>
                          </m:d>
                        </m:e>
                        <m:sup>
                          <m:r>
                            <a:rPr lang="fr-FR" sz="2000" b="0" i="1" smtClean="0">
                              <a:latin typeface="Cambria Math" panose="02040503050406030204" pitchFamily="18" charset="0"/>
                              <a:cs typeface="Arial" panose="020B0604020202020204" pitchFamily="34" charset="0"/>
                            </a:rPr>
                            <m:t>2</m:t>
                          </m:r>
                        </m:sup>
                      </m:sSup>
                      <m:r>
                        <a:rPr lang="fr-FR" sz="2000" b="0" i="1" smtClean="0">
                          <a:latin typeface="Cambria Math" panose="02040503050406030204" pitchFamily="18" charset="0"/>
                          <a:cs typeface="Arial" panose="020B0604020202020204" pitchFamily="34" charset="0"/>
                        </a:rPr>
                        <m:t>=100</m:t>
                      </m:r>
                    </m:oMath>
                  </m:oMathPara>
                </a14:m>
                <a:endParaRPr lang="fr-FR" sz="2000" dirty="0">
                  <a:latin typeface="Arial" panose="020B0604020202020204" pitchFamily="34" charset="0"/>
                  <a:cs typeface="Arial" panose="020B0604020202020204" pitchFamily="34" charset="0"/>
                </a:endParaRPr>
              </a:p>
              <a:p>
                <a:pPr algn="ctr"/>
                <a:r>
                  <a:rPr lang="fr-FR" sz="2000" dirty="0">
                    <a:latin typeface="Arial" panose="020B0604020202020204" pitchFamily="34" charset="0"/>
                    <a:cs typeface="Arial" panose="020B0604020202020204" pitchFamily="34" charset="0"/>
                  </a:rPr>
                  <a:t>La / les solutions sont : </a:t>
                </a:r>
              </a:p>
            </p:txBody>
          </p:sp>
        </mc:Choice>
        <mc:Fallback>
          <p:sp>
            <p:nvSpPr>
              <p:cNvPr id="2" name="ZoneTexte 1">
                <a:extLst>
                  <a:ext uri="{FF2B5EF4-FFF2-40B4-BE49-F238E27FC236}">
                    <a16:creationId xmlns:a16="http://schemas.microsoft.com/office/drawing/2014/main" id="{9742E62D-02E7-EBBD-29AC-483837C09A93}"/>
                  </a:ext>
                </a:extLst>
              </p:cNvPr>
              <p:cNvSpPr txBox="1">
                <a:spLocks noRot="1" noChangeAspect="1" noMove="1" noResize="1" noEditPoints="1" noAdjustHandles="1" noChangeArrowheads="1" noChangeShapeType="1" noTextEdit="1"/>
              </p:cNvSpPr>
              <p:nvPr/>
            </p:nvSpPr>
            <p:spPr>
              <a:xfrm>
                <a:off x="4235633" y="802476"/>
                <a:ext cx="3717684" cy="1015663"/>
              </a:xfrm>
              <a:prstGeom prst="rect">
                <a:avLst/>
              </a:prstGeom>
              <a:blipFill>
                <a:blip r:embed="rId6"/>
                <a:stretch>
                  <a:fillRect l="-1311" t="-3012" r="-1148" b="-10843"/>
                </a:stretch>
              </a:blipFill>
            </p:spPr>
            <p:txBody>
              <a:bodyPr/>
              <a:lstStyle/>
              <a:p>
                <a:r>
                  <a:rPr lang="it-IT">
                    <a:noFill/>
                  </a:rPr>
                  <a:t> </a:t>
                </a:r>
              </a:p>
            </p:txBody>
          </p:sp>
        </mc:Fallback>
      </mc:AlternateContent>
      <p:sp>
        <p:nvSpPr>
          <p:cNvPr id="3" name="ZoneTexte 2">
            <a:extLst>
              <a:ext uri="{FF2B5EF4-FFF2-40B4-BE49-F238E27FC236}">
                <a16:creationId xmlns:a16="http://schemas.microsoft.com/office/drawing/2014/main" id="{DFDAF23B-0F88-2565-9BBD-ECDDAAA8A7F4}"/>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6C716C65-8ABF-693C-6BF4-BDFF09A5FF3C}"/>
                  </a:ext>
                </a:extLst>
              </p:cNvPr>
              <p:cNvSpPr txBox="1"/>
              <p:nvPr/>
            </p:nvSpPr>
            <p:spPr>
              <a:xfrm>
                <a:off x="766916" y="2005781"/>
                <a:ext cx="10168489" cy="1252522"/>
              </a:xfrm>
              <a:prstGeom prst="rect">
                <a:avLst/>
              </a:prstGeom>
              <a:noFill/>
            </p:spPr>
            <p:txBody>
              <a:bodyPr wrap="none" rtlCol="0">
                <a:spAutoFit/>
              </a:bodyPr>
              <a:lstStyle/>
              <a:p>
                <a:r>
                  <a:rPr lang="fr-FR" dirty="0">
                    <a:solidFill>
                      <a:srgbClr val="00B0F0"/>
                    </a:solidFill>
                    <a:latin typeface="Arial" panose="020B0604020202020204" pitchFamily="34" charset="0"/>
                    <a:cs typeface="Arial" panose="020B0604020202020204" pitchFamily="34" charset="0"/>
                  </a:rPr>
                  <a:t>L’équation </a:t>
                </a:r>
                <a14:m>
                  <m:oMath xmlns:m="http://schemas.openxmlformats.org/officeDocument/2006/math">
                    <m:sSup>
                      <m:sSupPr>
                        <m:ctrlPr>
                          <a:rPr lang="fr-FR" b="0" i="1" smtClean="0">
                            <a:solidFill>
                              <a:srgbClr val="00B0F0"/>
                            </a:solidFill>
                            <a:latin typeface="Cambria Math" panose="02040503050406030204" pitchFamily="18" charset="0"/>
                            <a:cs typeface="Arial" panose="020B0604020202020204" pitchFamily="34" charset="0"/>
                          </a:rPr>
                        </m:ctrlPr>
                      </m:sSupPr>
                      <m:e>
                        <m:r>
                          <a:rPr lang="fr-FR" b="0" i="1" smtClean="0">
                            <a:solidFill>
                              <a:srgbClr val="00B0F0"/>
                            </a:solidFill>
                            <a:latin typeface="Cambria Math" panose="02040503050406030204" pitchFamily="18" charset="0"/>
                            <a:cs typeface="Arial" panose="020B0604020202020204" pitchFamily="34" charset="0"/>
                          </a:rPr>
                          <m:t>𝑋</m:t>
                        </m:r>
                      </m:e>
                      <m:sup>
                        <m:r>
                          <a:rPr lang="fr-FR" b="0" i="1" smtClean="0">
                            <a:solidFill>
                              <a:srgbClr val="00B0F0"/>
                            </a:solidFill>
                            <a:latin typeface="Cambria Math" panose="02040503050406030204" pitchFamily="18" charset="0"/>
                            <a:cs typeface="Arial" panose="020B0604020202020204" pitchFamily="34" charset="0"/>
                          </a:rPr>
                          <m:t>2</m:t>
                        </m:r>
                      </m:sup>
                    </m:sSup>
                    <m:r>
                      <a:rPr lang="fr-FR" b="0" i="1" smtClean="0">
                        <a:solidFill>
                          <a:srgbClr val="00B0F0"/>
                        </a:solidFill>
                        <a:latin typeface="Cambria Math" panose="02040503050406030204" pitchFamily="18" charset="0"/>
                        <a:cs typeface="Arial" panose="020B0604020202020204" pitchFamily="34" charset="0"/>
                      </a:rPr>
                      <m:t>=100</m:t>
                    </m:r>
                  </m:oMath>
                </a14:m>
                <a:r>
                  <a:rPr lang="it-IT" dirty="0">
                    <a:solidFill>
                      <a:srgbClr val="00B0F0"/>
                    </a:solidFill>
                    <a:latin typeface="Arial" panose="020B0604020202020204" pitchFamily="34" charset="0"/>
                    <a:cs typeface="Arial" panose="020B0604020202020204" pitchFamily="34" charset="0"/>
                  </a:rPr>
                  <a:t> </a:t>
                </a:r>
                <a:r>
                  <a:rPr lang="it-IT" dirty="0" err="1">
                    <a:solidFill>
                      <a:srgbClr val="00B0F0"/>
                    </a:solidFill>
                    <a:latin typeface="Arial" panose="020B0604020202020204" pitchFamily="34" charset="0"/>
                    <a:cs typeface="Arial" panose="020B0604020202020204" pitchFamily="34" charset="0"/>
                  </a:rPr>
                  <a:t>admet</a:t>
                </a:r>
                <a:r>
                  <a:rPr lang="it-IT" dirty="0">
                    <a:solidFill>
                      <a:srgbClr val="00B0F0"/>
                    </a:solidFill>
                    <a:latin typeface="Arial" panose="020B0604020202020204" pitchFamily="34" charset="0"/>
                    <a:cs typeface="Arial" panose="020B0604020202020204" pitchFamily="34" charset="0"/>
                  </a:rPr>
                  <a:t> </a:t>
                </a:r>
                <a:r>
                  <a:rPr lang="it-IT" dirty="0" err="1">
                    <a:solidFill>
                      <a:srgbClr val="00B0F0"/>
                    </a:solidFill>
                    <a:latin typeface="Arial" panose="020B0604020202020204" pitchFamily="34" charset="0"/>
                    <a:cs typeface="Arial" panose="020B0604020202020204" pitchFamily="34" charset="0"/>
                  </a:rPr>
                  <a:t>deux</a:t>
                </a:r>
                <a:r>
                  <a:rPr lang="it-IT" dirty="0">
                    <a:solidFill>
                      <a:srgbClr val="00B0F0"/>
                    </a:solidFill>
                    <a:latin typeface="Arial" panose="020B0604020202020204" pitchFamily="34" charset="0"/>
                    <a:cs typeface="Arial" panose="020B0604020202020204" pitchFamily="34" charset="0"/>
                  </a:rPr>
                  <a:t> </a:t>
                </a:r>
                <a:r>
                  <a:rPr lang="it-IT" dirty="0" err="1">
                    <a:solidFill>
                      <a:srgbClr val="00B0F0"/>
                    </a:solidFill>
                    <a:latin typeface="Arial" panose="020B0604020202020204" pitchFamily="34" charset="0"/>
                    <a:cs typeface="Arial" panose="020B0604020202020204" pitchFamily="34" charset="0"/>
                  </a:rPr>
                  <a:t>solutions</a:t>
                </a:r>
                <a:r>
                  <a:rPr lang="it-IT" dirty="0">
                    <a:solidFill>
                      <a:srgbClr val="00B0F0"/>
                    </a:solidFill>
                    <a:latin typeface="Arial" panose="020B0604020202020204" pitchFamily="34" charset="0"/>
                    <a:cs typeface="Arial" panose="020B0604020202020204" pitchFamily="34" charset="0"/>
                  </a:rPr>
                  <a:t> : </a:t>
                </a:r>
                <a14:m>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𝑋</m:t>
                    </m:r>
                    <m:r>
                      <a:rPr lang="fr-FR" b="0" i="1" smtClean="0">
                        <a:solidFill>
                          <a:srgbClr val="00B0F0"/>
                        </a:solidFill>
                        <a:latin typeface="Cambria Math" panose="02040503050406030204" pitchFamily="18" charset="0"/>
                        <a:cs typeface="Arial" panose="020B0604020202020204" pitchFamily="34" charset="0"/>
                      </a:rPr>
                      <m:t>=</m:t>
                    </m:r>
                    <m:rad>
                      <m:radPr>
                        <m:degHide m:val="on"/>
                        <m:ctrlPr>
                          <a:rPr lang="fr-FR" b="0" i="1" smtClean="0">
                            <a:solidFill>
                              <a:srgbClr val="00B0F0"/>
                            </a:solidFill>
                            <a:latin typeface="Cambria Math" panose="02040503050406030204" pitchFamily="18" charset="0"/>
                            <a:cs typeface="Arial" panose="020B0604020202020204" pitchFamily="34" charset="0"/>
                          </a:rPr>
                        </m:ctrlPr>
                      </m:radPr>
                      <m:deg/>
                      <m:e>
                        <m:r>
                          <a:rPr lang="fr-FR" b="0" i="1" smtClean="0">
                            <a:solidFill>
                              <a:srgbClr val="00B0F0"/>
                            </a:solidFill>
                            <a:latin typeface="Cambria Math" panose="02040503050406030204" pitchFamily="18" charset="0"/>
                            <a:cs typeface="Arial" panose="020B0604020202020204" pitchFamily="34" charset="0"/>
                          </a:rPr>
                          <m:t>100</m:t>
                        </m:r>
                      </m:e>
                    </m:rad>
                    <m:r>
                      <a:rPr lang="fr-FR" b="0" i="1" smtClean="0">
                        <a:solidFill>
                          <a:srgbClr val="00B0F0"/>
                        </a:solidFill>
                        <a:latin typeface="Cambria Math" panose="02040503050406030204" pitchFamily="18" charset="0"/>
                        <a:cs typeface="Arial" panose="020B0604020202020204" pitchFamily="34" charset="0"/>
                      </a:rPr>
                      <m:t>=10</m:t>
                    </m:r>
                  </m:oMath>
                </a14:m>
                <a:r>
                  <a:rPr lang="it-IT" dirty="0">
                    <a:solidFill>
                      <a:srgbClr val="00B0F0"/>
                    </a:solidFill>
                    <a:latin typeface="Arial" panose="020B0604020202020204" pitchFamily="34" charset="0"/>
                    <a:cs typeface="Arial" panose="020B0604020202020204" pitchFamily="34" charset="0"/>
                  </a:rPr>
                  <a:t> </a:t>
                </a:r>
                <a:r>
                  <a:rPr lang="it-IT" dirty="0" err="1">
                    <a:solidFill>
                      <a:srgbClr val="00B0F0"/>
                    </a:solidFill>
                    <a:latin typeface="Arial" panose="020B0604020202020204" pitchFamily="34" charset="0"/>
                    <a:cs typeface="Arial" panose="020B0604020202020204" pitchFamily="34" charset="0"/>
                  </a:rPr>
                  <a:t>ou</a:t>
                </a:r>
                <a:r>
                  <a:rPr lang="it-IT" dirty="0">
                    <a:solidFill>
                      <a:srgbClr val="00B0F0"/>
                    </a:solidFill>
                    <a:latin typeface="Arial" panose="020B0604020202020204" pitchFamily="34" charset="0"/>
                    <a:cs typeface="Arial" panose="020B0604020202020204" pitchFamily="34" charset="0"/>
                  </a:rPr>
                  <a:t> </a:t>
                </a:r>
                <a14:m>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𝑋</m:t>
                    </m:r>
                    <m:r>
                      <a:rPr lang="fr-FR" b="0" i="1" smtClean="0">
                        <a:solidFill>
                          <a:srgbClr val="00B0F0"/>
                        </a:solidFill>
                        <a:latin typeface="Cambria Math" panose="02040503050406030204" pitchFamily="18" charset="0"/>
                        <a:cs typeface="Arial" panose="020B0604020202020204" pitchFamily="34" charset="0"/>
                      </a:rPr>
                      <m:t>=−</m:t>
                    </m:r>
                    <m:rad>
                      <m:radPr>
                        <m:degHide m:val="on"/>
                        <m:ctrlPr>
                          <a:rPr lang="fr-FR" b="0" i="1" smtClean="0">
                            <a:solidFill>
                              <a:srgbClr val="00B0F0"/>
                            </a:solidFill>
                            <a:latin typeface="Cambria Math" panose="02040503050406030204" pitchFamily="18" charset="0"/>
                            <a:cs typeface="Arial" panose="020B0604020202020204" pitchFamily="34" charset="0"/>
                          </a:rPr>
                        </m:ctrlPr>
                      </m:radPr>
                      <m:deg/>
                      <m:e>
                        <m:r>
                          <a:rPr lang="fr-FR" b="0" i="1" smtClean="0">
                            <a:solidFill>
                              <a:srgbClr val="00B0F0"/>
                            </a:solidFill>
                            <a:latin typeface="Cambria Math" panose="02040503050406030204" pitchFamily="18" charset="0"/>
                            <a:cs typeface="Arial" panose="020B0604020202020204" pitchFamily="34" charset="0"/>
                          </a:rPr>
                          <m:t>100</m:t>
                        </m:r>
                      </m:e>
                    </m:rad>
                    <m:r>
                      <a:rPr lang="fr-FR" b="0" i="1" smtClean="0">
                        <a:solidFill>
                          <a:srgbClr val="00B0F0"/>
                        </a:solidFill>
                        <a:latin typeface="Cambria Math" panose="02040503050406030204" pitchFamily="18" charset="0"/>
                        <a:cs typeface="Arial" panose="020B0604020202020204" pitchFamily="34" charset="0"/>
                      </a:rPr>
                      <m:t>=−10</m:t>
                    </m:r>
                  </m:oMath>
                </a14:m>
                <a:endParaRPr lang="it-IT" dirty="0">
                  <a:solidFill>
                    <a:srgbClr val="00B0F0"/>
                  </a:solidFill>
                  <a:latin typeface="Arial" panose="020B0604020202020204" pitchFamily="34" charset="0"/>
                  <a:cs typeface="Arial" panose="020B0604020202020204" pitchFamily="34" charset="0"/>
                </a:endParaRPr>
              </a:p>
              <a:p>
                <a:r>
                  <a:rPr lang="fr-FR" dirty="0">
                    <a:solidFill>
                      <a:srgbClr val="00B0F0"/>
                    </a:solidFill>
                    <a:latin typeface="Arial" panose="020B0604020202020204" pitchFamily="34" charset="0"/>
                    <a:cs typeface="Arial" panose="020B0604020202020204" pitchFamily="34" charset="0"/>
                  </a:rPr>
                  <a:t>L’équation </a:t>
                </a:r>
                <a14:m>
                  <m:oMath xmlns:m="http://schemas.openxmlformats.org/officeDocument/2006/math">
                    <m:sSup>
                      <m:sSupPr>
                        <m:ctrlPr>
                          <a:rPr lang="fr-FR" i="1">
                            <a:solidFill>
                              <a:srgbClr val="00B0F0"/>
                            </a:solidFill>
                            <a:latin typeface="Cambria Math" panose="02040503050406030204" pitchFamily="18" charset="0"/>
                            <a:cs typeface="Arial" panose="020B0604020202020204" pitchFamily="34" charset="0"/>
                          </a:rPr>
                        </m:ctrlPr>
                      </m:sSupPr>
                      <m:e>
                        <m:r>
                          <a:rPr lang="fr-FR" b="0" i="1" smtClean="0">
                            <a:solidFill>
                              <a:srgbClr val="00B0F0"/>
                            </a:solidFill>
                            <a:latin typeface="Cambria Math" panose="02040503050406030204" pitchFamily="18" charset="0"/>
                            <a:cs typeface="Arial" panose="020B0604020202020204" pitchFamily="34" charset="0"/>
                          </a:rPr>
                          <m:t>(6−2</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m:t>
                        </m:r>
                      </m:e>
                      <m:sup>
                        <m:r>
                          <a:rPr lang="fr-FR" i="1">
                            <a:solidFill>
                              <a:srgbClr val="00B0F0"/>
                            </a:solidFill>
                            <a:latin typeface="Cambria Math" panose="02040503050406030204" pitchFamily="18" charset="0"/>
                            <a:cs typeface="Arial" panose="020B0604020202020204" pitchFamily="34" charset="0"/>
                          </a:rPr>
                          <m:t>2</m:t>
                        </m:r>
                      </m:sup>
                    </m:sSup>
                    <m:r>
                      <a:rPr lang="fr-FR" i="1">
                        <a:solidFill>
                          <a:srgbClr val="00B0F0"/>
                        </a:solidFill>
                        <a:latin typeface="Cambria Math" panose="02040503050406030204" pitchFamily="18" charset="0"/>
                        <a:cs typeface="Arial" panose="020B0604020202020204" pitchFamily="34" charset="0"/>
                      </a:rPr>
                      <m:t>=100</m:t>
                    </m:r>
                  </m:oMath>
                </a14:m>
                <a:r>
                  <a:rPr lang="it-IT" dirty="0">
                    <a:solidFill>
                      <a:srgbClr val="00B0F0"/>
                    </a:solidFill>
                    <a:latin typeface="Arial" panose="020B0604020202020204" pitchFamily="34" charset="0"/>
                    <a:cs typeface="Arial" panose="020B0604020202020204" pitchFamily="34" charset="0"/>
                  </a:rPr>
                  <a:t> </a:t>
                </a:r>
                <a:r>
                  <a:rPr lang="it-IT" dirty="0" err="1">
                    <a:solidFill>
                      <a:srgbClr val="00B0F0"/>
                    </a:solidFill>
                    <a:latin typeface="Arial" panose="020B0604020202020204" pitchFamily="34" charset="0"/>
                    <a:cs typeface="Arial" panose="020B0604020202020204" pitchFamily="34" charset="0"/>
                  </a:rPr>
                  <a:t>admet</a:t>
                </a:r>
                <a:r>
                  <a:rPr lang="it-IT" dirty="0">
                    <a:solidFill>
                      <a:srgbClr val="00B0F0"/>
                    </a:solidFill>
                    <a:latin typeface="Arial" panose="020B0604020202020204" pitchFamily="34" charset="0"/>
                    <a:cs typeface="Arial" panose="020B0604020202020204" pitchFamily="34" charset="0"/>
                  </a:rPr>
                  <a:t> </a:t>
                </a:r>
                <a:r>
                  <a:rPr lang="it-IT" dirty="0" err="1">
                    <a:solidFill>
                      <a:srgbClr val="00B0F0"/>
                    </a:solidFill>
                    <a:latin typeface="Arial" panose="020B0604020202020204" pitchFamily="34" charset="0"/>
                    <a:cs typeface="Arial" panose="020B0604020202020204" pitchFamily="34" charset="0"/>
                  </a:rPr>
                  <a:t>deux</a:t>
                </a:r>
                <a:r>
                  <a:rPr lang="it-IT" dirty="0">
                    <a:solidFill>
                      <a:srgbClr val="00B0F0"/>
                    </a:solidFill>
                    <a:latin typeface="Arial" panose="020B0604020202020204" pitchFamily="34" charset="0"/>
                    <a:cs typeface="Arial" panose="020B0604020202020204" pitchFamily="34" charset="0"/>
                  </a:rPr>
                  <a:t> </a:t>
                </a:r>
                <a:r>
                  <a:rPr lang="it-IT" dirty="0" err="1">
                    <a:solidFill>
                      <a:srgbClr val="00B0F0"/>
                    </a:solidFill>
                    <a:latin typeface="Arial" panose="020B0604020202020204" pitchFamily="34" charset="0"/>
                    <a:cs typeface="Arial" panose="020B0604020202020204" pitchFamily="34" charset="0"/>
                  </a:rPr>
                  <a:t>solutions</a:t>
                </a:r>
                <a:r>
                  <a:rPr lang="it-IT" dirty="0">
                    <a:solidFill>
                      <a:srgbClr val="00B0F0"/>
                    </a:solidFill>
                    <a:latin typeface="Arial" panose="020B0604020202020204" pitchFamily="34" charset="0"/>
                    <a:cs typeface="Arial" panose="020B0604020202020204" pitchFamily="34" charset="0"/>
                  </a:rPr>
                  <a:t> : </a:t>
                </a:r>
                <a14:m>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6−2</m:t>
                    </m:r>
                    <m:r>
                      <a:rPr lang="fr-FR" b="0" i="1" smtClean="0">
                        <a:solidFill>
                          <a:srgbClr val="00B0F0"/>
                        </a:solidFill>
                        <a:latin typeface="Cambria Math" panose="02040503050406030204" pitchFamily="18" charset="0"/>
                        <a:cs typeface="Arial" panose="020B0604020202020204" pitchFamily="34" charset="0"/>
                      </a:rPr>
                      <m:t>𝑥</m:t>
                    </m:r>
                    <m:r>
                      <a:rPr lang="fr-FR" i="1">
                        <a:solidFill>
                          <a:srgbClr val="00B0F0"/>
                        </a:solidFill>
                        <a:latin typeface="Cambria Math" panose="02040503050406030204" pitchFamily="18" charset="0"/>
                        <a:cs typeface="Arial" panose="020B0604020202020204" pitchFamily="34" charset="0"/>
                      </a:rPr>
                      <m:t>=</m:t>
                    </m:r>
                    <m:rad>
                      <m:radPr>
                        <m:degHide m:val="on"/>
                        <m:ctrlPr>
                          <a:rPr lang="fr-FR" i="1">
                            <a:solidFill>
                              <a:srgbClr val="00B0F0"/>
                            </a:solidFill>
                            <a:latin typeface="Cambria Math" panose="02040503050406030204" pitchFamily="18" charset="0"/>
                            <a:cs typeface="Arial" panose="020B0604020202020204" pitchFamily="34" charset="0"/>
                          </a:rPr>
                        </m:ctrlPr>
                      </m:radPr>
                      <m:deg/>
                      <m:e>
                        <m:r>
                          <a:rPr lang="fr-FR" i="1">
                            <a:solidFill>
                              <a:srgbClr val="00B0F0"/>
                            </a:solidFill>
                            <a:latin typeface="Cambria Math" panose="02040503050406030204" pitchFamily="18" charset="0"/>
                            <a:cs typeface="Arial" panose="020B0604020202020204" pitchFamily="34" charset="0"/>
                          </a:rPr>
                          <m:t>100</m:t>
                        </m:r>
                      </m:e>
                    </m:rad>
                    <m:r>
                      <a:rPr lang="fr-FR" i="1">
                        <a:solidFill>
                          <a:srgbClr val="00B0F0"/>
                        </a:solidFill>
                        <a:latin typeface="Cambria Math" panose="02040503050406030204" pitchFamily="18" charset="0"/>
                        <a:cs typeface="Arial" panose="020B0604020202020204" pitchFamily="34" charset="0"/>
                      </a:rPr>
                      <m:t>=10</m:t>
                    </m:r>
                  </m:oMath>
                </a14:m>
                <a:r>
                  <a:rPr lang="it-IT" dirty="0">
                    <a:solidFill>
                      <a:srgbClr val="00B0F0"/>
                    </a:solidFill>
                    <a:latin typeface="Arial" panose="020B0604020202020204" pitchFamily="34" charset="0"/>
                    <a:cs typeface="Arial" panose="020B0604020202020204" pitchFamily="34" charset="0"/>
                  </a:rPr>
                  <a:t> </a:t>
                </a:r>
                <a:r>
                  <a:rPr lang="it-IT" dirty="0" err="1">
                    <a:solidFill>
                      <a:srgbClr val="00B0F0"/>
                    </a:solidFill>
                    <a:latin typeface="Arial" panose="020B0604020202020204" pitchFamily="34" charset="0"/>
                    <a:cs typeface="Arial" panose="020B0604020202020204" pitchFamily="34" charset="0"/>
                  </a:rPr>
                  <a:t>ou</a:t>
                </a:r>
                <a:r>
                  <a:rPr lang="it-IT" dirty="0">
                    <a:solidFill>
                      <a:srgbClr val="00B0F0"/>
                    </a:solidFill>
                    <a:latin typeface="Arial" panose="020B0604020202020204" pitchFamily="34" charset="0"/>
                    <a:cs typeface="Arial" panose="020B0604020202020204" pitchFamily="34" charset="0"/>
                  </a:rPr>
                  <a:t> </a:t>
                </a:r>
                <a14:m>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6−2</m:t>
                    </m:r>
                    <m:r>
                      <a:rPr lang="fr-FR" b="0" i="1" smtClean="0">
                        <a:solidFill>
                          <a:srgbClr val="00B0F0"/>
                        </a:solidFill>
                        <a:latin typeface="Cambria Math" panose="02040503050406030204" pitchFamily="18" charset="0"/>
                        <a:cs typeface="Arial" panose="020B0604020202020204" pitchFamily="34" charset="0"/>
                      </a:rPr>
                      <m:t>𝑥</m:t>
                    </m:r>
                    <m:r>
                      <a:rPr lang="fr-FR" i="1">
                        <a:solidFill>
                          <a:srgbClr val="00B0F0"/>
                        </a:solidFill>
                        <a:latin typeface="Cambria Math" panose="02040503050406030204" pitchFamily="18" charset="0"/>
                        <a:cs typeface="Arial" panose="020B0604020202020204" pitchFamily="34" charset="0"/>
                      </a:rPr>
                      <m:t>=−</m:t>
                    </m:r>
                    <m:rad>
                      <m:radPr>
                        <m:degHide m:val="on"/>
                        <m:ctrlPr>
                          <a:rPr lang="fr-FR" i="1">
                            <a:solidFill>
                              <a:srgbClr val="00B0F0"/>
                            </a:solidFill>
                            <a:latin typeface="Cambria Math" panose="02040503050406030204" pitchFamily="18" charset="0"/>
                            <a:cs typeface="Arial" panose="020B0604020202020204" pitchFamily="34" charset="0"/>
                          </a:rPr>
                        </m:ctrlPr>
                      </m:radPr>
                      <m:deg/>
                      <m:e>
                        <m:r>
                          <a:rPr lang="fr-FR" i="1">
                            <a:solidFill>
                              <a:srgbClr val="00B0F0"/>
                            </a:solidFill>
                            <a:latin typeface="Cambria Math" panose="02040503050406030204" pitchFamily="18" charset="0"/>
                            <a:cs typeface="Arial" panose="020B0604020202020204" pitchFamily="34" charset="0"/>
                          </a:rPr>
                          <m:t>100</m:t>
                        </m:r>
                      </m:e>
                    </m:rad>
                    <m:r>
                      <a:rPr lang="fr-FR" i="1">
                        <a:solidFill>
                          <a:srgbClr val="00B0F0"/>
                        </a:solidFill>
                        <a:latin typeface="Cambria Math" panose="02040503050406030204" pitchFamily="18" charset="0"/>
                        <a:cs typeface="Arial" panose="020B0604020202020204" pitchFamily="34" charset="0"/>
                      </a:rPr>
                      <m:t>=−10</m:t>
                    </m:r>
                  </m:oMath>
                </a14:m>
                <a:endParaRPr lang="it-IT" dirty="0">
                  <a:solidFill>
                    <a:srgbClr val="00B0F0"/>
                  </a:solidFill>
                  <a:latin typeface="Arial" panose="020B0604020202020204" pitchFamily="34" charset="0"/>
                  <a:cs typeface="Arial" panose="020B0604020202020204" pitchFamily="34" charset="0"/>
                </a:endParaRPr>
              </a:p>
              <a:p>
                <a:r>
                  <a:rPr lang="it-IT" dirty="0">
                    <a:solidFill>
                      <a:srgbClr val="00B0F0"/>
                    </a:solidFill>
                    <a:latin typeface="Arial" panose="020B0604020202020204" pitchFamily="34" charset="0"/>
                    <a:cs typeface="Arial" panose="020B0604020202020204" pitchFamily="34" charset="0"/>
                  </a:rPr>
                  <a:t>Si </a:t>
                </a:r>
                <a14:m>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6−2</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=10</m:t>
                    </m:r>
                  </m:oMath>
                </a14:m>
                <a:r>
                  <a:rPr lang="it-IT" dirty="0">
                    <a:solidFill>
                      <a:srgbClr val="00B0F0"/>
                    </a:solidFill>
                    <a:latin typeface="Arial" panose="020B0604020202020204" pitchFamily="34" charset="0"/>
                    <a:cs typeface="Arial" panose="020B0604020202020204" pitchFamily="34" charset="0"/>
                  </a:rPr>
                  <a:t> </a:t>
                </a:r>
                <a:r>
                  <a:rPr lang="it-IT" dirty="0" err="1">
                    <a:solidFill>
                      <a:srgbClr val="00B0F0"/>
                    </a:solidFill>
                    <a:latin typeface="Arial" panose="020B0604020202020204" pitchFamily="34" charset="0"/>
                    <a:cs typeface="Arial" panose="020B0604020202020204" pitchFamily="34" charset="0"/>
                  </a:rPr>
                  <a:t>alors</a:t>
                </a:r>
                <a:r>
                  <a:rPr lang="it-IT" dirty="0">
                    <a:solidFill>
                      <a:srgbClr val="00B0F0"/>
                    </a:solidFill>
                    <a:latin typeface="Arial" panose="020B0604020202020204" pitchFamily="34" charset="0"/>
                    <a:cs typeface="Arial" panose="020B0604020202020204" pitchFamily="34" charset="0"/>
                  </a:rPr>
                  <a:t> on a </a:t>
                </a:r>
                <a14:m>
                  <m:oMath xmlns:m="http://schemas.openxmlformats.org/officeDocument/2006/math">
                    <m:r>
                      <a:rPr lang="fr-FR" b="0" i="0" smtClean="0">
                        <a:solidFill>
                          <a:srgbClr val="00B0F0"/>
                        </a:solidFill>
                        <a:latin typeface="Cambria Math" panose="02040503050406030204" pitchFamily="18" charset="0"/>
                        <a:cs typeface="Arial" panose="020B0604020202020204" pitchFamily="34" charset="0"/>
                      </a:rPr>
                      <m:t>−</m:t>
                    </m:r>
                    <m:r>
                      <a:rPr lang="fr-FR" b="0" i="1" smtClean="0">
                        <a:solidFill>
                          <a:srgbClr val="00B0F0"/>
                        </a:solidFill>
                        <a:latin typeface="Cambria Math" panose="02040503050406030204" pitchFamily="18" charset="0"/>
                        <a:cs typeface="Arial" panose="020B0604020202020204" pitchFamily="34" charset="0"/>
                      </a:rPr>
                      <m:t>2</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=10−6=4</m:t>
                    </m:r>
                  </m:oMath>
                </a14:m>
                <a:r>
                  <a:rPr lang="it-IT" dirty="0">
                    <a:solidFill>
                      <a:srgbClr val="00B0F0"/>
                    </a:solidFill>
                    <a:latin typeface="Arial" panose="020B0604020202020204" pitchFamily="34" charset="0"/>
                    <a:cs typeface="Arial" panose="020B0604020202020204" pitchFamily="34" charset="0"/>
                  </a:rPr>
                  <a:t> </a:t>
                </a:r>
                <a:r>
                  <a:rPr lang="it-IT" dirty="0" err="1">
                    <a:solidFill>
                      <a:srgbClr val="00B0F0"/>
                    </a:solidFill>
                    <a:latin typeface="Arial" panose="020B0604020202020204" pitchFamily="34" charset="0"/>
                    <a:cs typeface="Arial" panose="020B0604020202020204" pitchFamily="34" charset="0"/>
                  </a:rPr>
                  <a:t>donc</a:t>
                </a:r>
                <a:r>
                  <a:rPr lang="it-IT" dirty="0">
                    <a:solidFill>
                      <a:srgbClr val="00B0F0"/>
                    </a:solidFill>
                    <a:latin typeface="Arial" panose="020B0604020202020204" pitchFamily="34" charset="0"/>
                    <a:cs typeface="Arial" panose="020B0604020202020204" pitchFamily="34" charset="0"/>
                  </a:rPr>
                  <a:t> </a:t>
                </a:r>
                <a14:m>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=−2</m:t>
                    </m:r>
                  </m:oMath>
                </a14:m>
                <a:endParaRPr lang="it-IT" dirty="0">
                  <a:solidFill>
                    <a:srgbClr val="00B0F0"/>
                  </a:solidFill>
                  <a:latin typeface="Arial" panose="020B0604020202020204" pitchFamily="34" charset="0"/>
                  <a:cs typeface="Arial" panose="020B0604020202020204" pitchFamily="34" charset="0"/>
                </a:endParaRPr>
              </a:p>
              <a:p>
                <a:r>
                  <a:rPr lang="it-IT" dirty="0">
                    <a:solidFill>
                      <a:srgbClr val="00B0F0"/>
                    </a:solidFill>
                    <a:latin typeface="Arial" panose="020B0604020202020204" pitchFamily="34" charset="0"/>
                    <a:cs typeface="Arial" panose="020B0604020202020204" pitchFamily="34" charset="0"/>
                  </a:rPr>
                  <a:t>Si </a:t>
                </a:r>
                <a14:m>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6−2</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=−10</m:t>
                    </m:r>
                  </m:oMath>
                </a14:m>
                <a:r>
                  <a:rPr lang="it-IT" dirty="0">
                    <a:solidFill>
                      <a:srgbClr val="00B0F0"/>
                    </a:solidFill>
                    <a:latin typeface="Arial" panose="020B0604020202020204" pitchFamily="34" charset="0"/>
                    <a:cs typeface="Arial" panose="020B0604020202020204" pitchFamily="34" charset="0"/>
                  </a:rPr>
                  <a:t> </a:t>
                </a:r>
                <a:r>
                  <a:rPr lang="it-IT" dirty="0" err="1">
                    <a:solidFill>
                      <a:srgbClr val="00B0F0"/>
                    </a:solidFill>
                    <a:latin typeface="Arial" panose="020B0604020202020204" pitchFamily="34" charset="0"/>
                    <a:cs typeface="Arial" panose="020B0604020202020204" pitchFamily="34" charset="0"/>
                  </a:rPr>
                  <a:t>alors</a:t>
                </a:r>
                <a:r>
                  <a:rPr lang="it-IT" dirty="0">
                    <a:solidFill>
                      <a:srgbClr val="00B0F0"/>
                    </a:solidFill>
                    <a:latin typeface="Arial" panose="020B0604020202020204" pitchFamily="34" charset="0"/>
                    <a:cs typeface="Arial" panose="020B0604020202020204" pitchFamily="34" charset="0"/>
                  </a:rPr>
                  <a:t> on a </a:t>
                </a:r>
                <a14:m>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−2</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=−16</m:t>
                    </m:r>
                  </m:oMath>
                </a14:m>
                <a:r>
                  <a:rPr lang="it-IT" dirty="0">
                    <a:solidFill>
                      <a:srgbClr val="00B0F0"/>
                    </a:solidFill>
                    <a:latin typeface="Arial" panose="020B0604020202020204" pitchFamily="34" charset="0"/>
                    <a:cs typeface="Arial" panose="020B0604020202020204" pitchFamily="34" charset="0"/>
                  </a:rPr>
                  <a:t> </a:t>
                </a:r>
                <a:r>
                  <a:rPr lang="it-IT" dirty="0" err="1">
                    <a:solidFill>
                      <a:srgbClr val="00B0F0"/>
                    </a:solidFill>
                    <a:latin typeface="Arial" panose="020B0604020202020204" pitchFamily="34" charset="0"/>
                    <a:cs typeface="Arial" panose="020B0604020202020204" pitchFamily="34" charset="0"/>
                  </a:rPr>
                  <a:t>donc</a:t>
                </a:r>
                <a:r>
                  <a:rPr lang="it-IT" dirty="0">
                    <a:solidFill>
                      <a:srgbClr val="00B0F0"/>
                    </a:solidFill>
                    <a:latin typeface="Arial" panose="020B0604020202020204" pitchFamily="34" charset="0"/>
                    <a:cs typeface="Arial" panose="020B0604020202020204" pitchFamily="34" charset="0"/>
                  </a:rPr>
                  <a:t> </a:t>
                </a:r>
                <a14:m>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=8</m:t>
                    </m:r>
                  </m:oMath>
                </a14:m>
                <a:endParaRPr lang="it-IT" dirty="0">
                  <a:solidFill>
                    <a:srgbClr val="00B0F0"/>
                  </a:solidFill>
                  <a:latin typeface="Arial" panose="020B0604020202020204" pitchFamily="34" charset="0"/>
                  <a:cs typeface="Arial" panose="020B0604020202020204" pitchFamily="34" charset="0"/>
                </a:endParaRPr>
              </a:p>
            </p:txBody>
          </p:sp>
        </mc:Choice>
        <mc:Fallback>
          <p:sp>
            <p:nvSpPr>
              <p:cNvPr id="4" name="ZoneTexte 3">
                <a:extLst>
                  <a:ext uri="{FF2B5EF4-FFF2-40B4-BE49-F238E27FC236}">
                    <a16:creationId xmlns:a16="http://schemas.microsoft.com/office/drawing/2014/main" id="{6C716C65-8ABF-693C-6BF4-BDFF09A5FF3C}"/>
                  </a:ext>
                </a:extLst>
              </p:cNvPr>
              <p:cNvSpPr txBox="1">
                <a:spLocks noRot="1" noChangeAspect="1" noMove="1" noResize="1" noEditPoints="1" noAdjustHandles="1" noChangeArrowheads="1" noChangeShapeType="1" noTextEdit="1"/>
              </p:cNvSpPr>
              <p:nvPr/>
            </p:nvSpPr>
            <p:spPr>
              <a:xfrm>
                <a:off x="766916" y="2005781"/>
                <a:ext cx="10168489" cy="1252522"/>
              </a:xfrm>
              <a:prstGeom prst="rect">
                <a:avLst/>
              </a:prstGeom>
              <a:blipFill>
                <a:blip r:embed="rId7"/>
                <a:stretch>
                  <a:fillRect l="-540" b="-7317"/>
                </a:stretch>
              </a:blipFill>
            </p:spPr>
            <p:txBody>
              <a:bodyPr/>
              <a:lstStyle/>
              <a:p>
                <a:r>
                  <a:rPr lang="it-IT">
                    <a:noFill/>
                  </a:rPr>
                  <a:t> </a:t>
                </a:r>
              </a:p>
            </p:txBody>
          </p:sp>
        </mc:Fallback>
      </mc:AlternateContent>
      <p:sp>
        <p:nvSpPr>
          <p:cNvPr id="6" name="Ellipse 5">
            <a:extLst>
              <a:ext uri="{FF2B5EF4-FFF2-40B4-BE49-F238E27FC236}">
                <a16:creationId xmlns:a16="http://schemas.microsoft.com/office/drawing/2014/main" id="{172BCBDE-FC53-2D22-C288-50F1F78C26D1}"/>
              </a:ext>
            </a:extLst>
          </p:cNvPr>
          <p:cNvSpPr/>
          <p:nvPr/>
        </p:nvSpPr>
        <p:spPr>
          <a:xfrm>
            <a:off x="2172929" y="3608439"/>
            <a:ext cx="1641987" cy="1661651"/>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6151125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18AA2-4921-2927-A816-9426931AB8A6}"/>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5FECEAD1-86C9-FECE-BB43-5B0C2E6EEA87}"/>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n°12</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79E0D142-7AF9-D50E-A0A3-4CD6002D5978}"/>
                  </a:ext>
                </a:extLst>
              </p:cNvPr>
              <p:cNvGraphicFramePr>
                <a:graphicFrameLocks noGrp="1"/>
              </p:cNvGraphicFramePr>
              <p:nvPr/>
            </p:nvGraphicFramePr>
            <p:xfrm>
              <a:off x="2030476" y="3915927"/>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370840">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fr-FR" b="0" i="1" smtClean="0">
                                        <a:latin typeface="Cambria Math" panose="02040503050406030204" pitchFamily="18" charset="0"/>
                                      </a:rPr>
                                    </m:ctrlPr>
                                  </m:dPr>
                                  <m:e>
                                    <m:r>
                                      <a:rPr lang="fr-FR" b="0" i="1" smtClean="0">
                                        <a:latin typeface="Cambria Math" panose="02040503050406030204" pitchFamily="18" charset="0"/>
                                      </a:rPr>
                                      <m:t>−</m:t>
                                    </m:r>
                                    <m:r>
                                      <a:rPr lang="fr-FR" b="0" i="1" smtClean="0">
                                        <a:latin typeface="Cambria Math" panose="02040503050406030204" pitchFamily="18" charset="0"/>
                                        <a:ea typeface="Cambria Math" panose="02040503050406030204" pitchFamily="18" charset="0"/>
                                      </a:rPr>
                                      <m:t>∞;−3</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fr-FR" b="0" i="1" smtClean="0">
                                        <a:latin typeface="Cambria Math" panose="02040503050406030204" pitchFamily="18" charset="0"/>
                                      </a:rPr>
                                    </m:ctrlPr>
                                  </m:dPr>
                                  <m:e>
                                    <m:r>
                                      <a:rPr lang="fr-FR" b="0" i="1" smtClean="0">
                                        <a:latin typeface="Cambria Math" panose="02040503050406030204" pitchFamily="18" charset="0"/>
                                      </a:rPr>
                                      <m:t>−3 ; +</m:t>
                                    </m:r>
                                    <m:r>
                                      <a:rPr lang="fr-FR" b="0" i="1" smtClean="0">
                                        <a:latin typeface="Cambria Math" panose="02040503050406030204" pitchFamily="18" charset="0"/>
                                        <a:ea typeface="Cambria Math" panose="02040503050406030204" pitchFamily="18" charset="0"/>
                                      </a:rPr>
                                      <m:t>∞</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fr-FR" b="0" i="1" smtClean="0">
                                        <a:latin typeface="Cambria Math" panose="02040503050406030204" pitchFamily="18" charset="0"/>
                                      </a:rPr>
                                    </m:ctrlPr>
                                  </m:dPr>
                                  <m:e>
                                    <m:r>
                                      <a:rPr lang="fr-FR" b="0" i="1" smtClean="0">
                                        <a:latin typeface="Cambria Math" panose="02040503050406030204" pitchFamily="18" charset="0"/>
                                      </a:rPr>
                                      <m:t>2;11</m:t>
                                    </m:r>
                                  </m:e>
                                </m:d>
                              </m:oMath>
                            </m:oMathPara>
                          </a14:m>
                          <a:endParaRPr lang="it-IT" dirty="0"/>
                        </a:p>
                      </a:txBody>
                      <a:tcPr anchor="ctr"/>
                    </a:tc>
                    <a:tc>
                      <a:txBody>
                        <a:bodyPr/>
                        <a:lstStyle/>
                        <a:p>
                          <a:pPr algn="ctr"/>
                          <a:r>
                            <a:rPr lang="fr-FR" b="0" dirty="0"/>
                            <a:t>L’inéquation n’a pas de solution. </a:t>
                          </a:r>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79E0D142-7AF9-D50E-A0A3-4CD6002D5978}"/>
                  </a:ext>
                </a:extLst>
              </p:cNvPr>
              <p:cNvGraphicFramePr>
                <a:graphicFrameLocks noGrp="1"/>
              </p:cNvGraphicFramePr>
              <p:nvPr/>
            </p:nvGraphicFramePr>
            <p:xfrm>
              <a:off x="2030476" y="3915927"/>
              <a:ext cx="8128000" cy="10109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640080">
                    <a:tc>
                      <a:txBody>
                        <a:bodyPr/>
                        <a:lstStyle/>
                        <a:p>
                          <a:endParaRPr lang="it-IT"/>
                        </a:p>
                      </a:txBody>
                      <a:tcPr anchor="ctr">
                        <a:blipFill>
                          <a:blip r:embed="rId3"/>
                          <a:stretch>
                            <a:fillRect l="-299" t="-62264" r="-300599" b="-14151"/>
                          </a:stretch>
                        </a:blipFill>
                      </a:tcPr>
                    </a:tc>
                    <a:tc>
                      <a:txBody>
                        <a:bodyPr/>
                        <a:lstStyle/>
                        <a:p>
                          <a:endParaRPr lang="it-IT"/>
                        </a:p>
                      </a:txBody>
                      <a:tcPr anchor="ctr">
                        <a:blipFill>
                          <a:blip r:embed="rId3"/>
                          <a:stretch>
                            <a:fillRect l="-100601" t="-62264" r="-201502" b="-14151"/>
                          </a:stretch>
                        </a:blipFill>
                      </a:tcPr>
                    </a:tc>
                    <a:tc>
                      <a:txBody>
                        <a:bodyPr/>
                        <a:lstStyle/>
                        <a:p>
                          <a:endParaRPr lang="it-IT"/>
                        </a:p>
                      </a:txBody>
                      <a:tcPr anchor="ctr">
                        <a:blipFill>
                          <a:blip r:embed="rId3"/>
                          <a:stretch>
                            <a:fillRect l="-200000" t="-62264" r="-100898" b="-14151"/>
                          </a:stretch>
                        </a:blipFill>
                      </a:tcPr>
                    </a:tc>
                    <a:tc>
                      <a:txBody>
                        <a:bodyPr/>
                        <a:lstStyle/>
                        <a:p>
                          <a:pPr algn="ctr"/>
                          <a:r>
                            <a:rPr lang="fr-FR" b="0" dirty="0"/>
                            <a:t>L’inéquation n’a pas de solution. </a:t>
                          </a:r>
                          <a:endParaRPr lang="it-IT" dirty="0"/>
                        </a:p>
                      </a:txBody>
                      <a:tcPr anchor="ctr"/>
                    </a:tc>
                    <a:extLst>
                      <a:ext uri="{0D108BD9-81ED-4DB2-BD59-A6C34878D82A}">
                        <a16:rowId xmlns:a16="http://schemas.microsoft.com/office/drawing/2014/main" val="1073051623"/>
                      </a:ext>
                    </a:extLst>
                  </a:tr>
                </a:tbl>
              </a:graphicData>
            </a:graphic>
          </p:graphicFrame>
        </mc:Fallback>
      </mc:AlternateContent>
      <p:pic>
        <p:nvPicPr>
          <p:cNvPr id="3" name="Image 2" descr="JM-creativecommons">
            <a:hlinkClick r:id="rId4" tgtFrame="&quot;_blank&quot;"/>
            <a:extLst>
              <a:ext uri="{FF2B5EF4-FFF2-40B4-BE49-F238E27FC236}">
                <a16:creationId xmlns:a16="http://schemas.microsoft.com/office/drawing/2014/main" id="{61FA8F01-8072-B6EB-1E31-45482113ACA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1ADD3B3E-2338-639E-BA19-26BFA5AFF8BF}"/>
                  </a:ext>
                </a:extLst>
              </p:cNvPr>
              <p:cNvSpPr txBox="1"/>
              <p:nvPr/>
            </p:nvSpPr>
            <p:spPr>
              <a:xfrm>
                <a:off x="4206778" y="1205550"/>
                <a:ext cx="3775393" cy="923330"/>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On donne l’inéquation suivante : </a:t>
                </a:r>
                <a:endParaRPr lang="fr-FR" b="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cs typeface="Arial" panose="020B0604020202020204" pitchFamily="34" charset="0"/>
                        </a:rPr>
                        <m:t>−3</m:t>
                      </m:r>
                      <m:r>
                        <a:rPr lang="fr-FR" b="0" i="1" smtClean="0">
                          <a:latin typeface="Cambria Math" panose="02040503050406030204" pitchFamily="18" charset="0"/>
                          <a:cs typeface="Arial" panose="020B0604020202020204" pitchFamily="34" charset="0"/>
                        </a:rPr>
                        <m:t>𝑥</m:t>
                      </m:r>
                      <m:r>
                        <a:rPr lang="fr-FR" b="0" i="1" smtClean="0">
                          <a:latin typeface="Cambria Math" panose="02040503050406030204" pitchFamily="18" charset="0"/>
                          <a:cs typeface="Arial" panose="020B0604020202020204" pitchFamily="34" charset="0"/>
                        </a:rPr>
                        <m:t>+2≤11</m:t>
                      </m:r>
                    </m:oMath>
                  </m:oMathPara>
                </a14:m>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Les solutions de l’inéquation sont : </a:t>
                </a:r>
              </a:p>
            </p:txBody>
          </p:sp>
        </mc:Choice>
        <mc:Fallback>
          <p:sp>
            <p:nvSpPr>
              <p:cNvPr id="4" name="ZoneTexte 3">
                <a:extLst>
                  <a:ext uri="{FF2B5EF4-FFF2-40B4-BE49-F238E27FC236}">
                    <a16:creationId xmlns:a16="http://schemas.microsoft.com/office/drawing/2014/main" id="{1ADD3B3E-2338-639E-BA19-26BFA5AFF8BF}"/>
                  </a:ext>
                </a:extLst>
              </p:cNvPr>
              <p:cNvSpPr txBox="1">
                <a:spLocks noRot="1" noChangeAspect="1" noMove="1" noResize="1" noEditPoints="1" noAdjustHandles="1" noChangeArrowheads="1" noChangeShapeType="1" noTextEdit="1"/>
              </p:cNvSpPr>
              <p:nvPr/>
            </p:nvSpPr>
            <p:spPr>
              <a:xfrm>
                <a:off x="4206778" y="1205550"/>
                <a:ext cx="3775393" cy="923330"/>
              </a:xfrm>
              <a:prstGeom prst="rect">
                <a:avLst/>
              </a:prstGeom>
              <a:blipFill>
                <a:blip r:embed="rId6"/>
                <a:stretch>
                  <a:fillRect l="-1292" t="-3974" r="-485" b="-9934"/>
                </a:stretch>
              </a:blipFill>
            </p:spPr>
            <p:txBody>
              <a:bodyPr/>
              <a:lstStyle/>
              <a:p>
                <a:r>
                  <a:rPr lang="it-IT">
                    <a:noFill/>
                  </a:rPr>
                  <a:t> </a:t>
                </a:r>
              </a:p>
            </p:txBody>
          </p:sp>
        </mc:Fallback>
      </mc:AlternateContent>
      <p:sp>
        <p:nvSpPr>
          <p:cNvPr id="2" name="ZoneTexte 1">
            <a:extLst>
              <a:ext uri="{FF2B5EF4-FFF2-40B4-BE49-F238E27FC236}">
                <a16:creationId xmlns:a16="http://schemas.microsoft.com/office/drawing/2014/main" id="{EE848A81-DAFB-E905-CFD6-7E60E50DF1AF}"/>
              </a:ext>
            </a:extLst>
          </p:cNvPr>
          <p:cNvSpPr txBox="1"/>
          <p:nvPr/>
        </p:nvSpPr>
        <p:spPr>
          <a:xfrm>
            <a:off x="5496395" y="46425"/>
            <a:ext cx="1196161" cy="461665"/>
          </a:xfrm>
          <a:prstGeom prst="rect">
            <a:avLst/>
          </a:prstGeom>
          <a:noFill/>
        </p:spPr>
        <p:txBody>
          <a:bodyPr wrap="none" rtlCol="0">
            <a:spAutoFit/>
          </a:bodyPr>
          <a:lstStyle/>
          <a:p>
            <a:r>
              <a:rPr lang="fr-FR" sz="2400" dirty="0">
                <a:solidFill>
                  <a:srgbClr val="00B0F0"/>
                </a:solidFill>
                <a:latin typeface="Arial" panose="020B0604020202020204" pitchFamily="34" charset="0"/>
                <a:cs typeface="Arial" panose="020B0604020202020204" pitchFamily="34" charset="0"/>
              </a:rPr>
              <a:t>Corrigé</a:t>
            </a:r>
            <a:endParaRPr lang="it-IT" sz="2400" dirty="0">
              <a:solidFill>
                <a:srgbClr val="00B0F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0A8E031B-3FD8-A893-E5FD-D02C8D72932E}"/>
                  </a:ext>
                </a:extLst>
              </p:cNvPr>
              <p:cNvSpPr txBox="1"/>
              <p:nvPr/>
            </p:nvSpPr>
            <p:spPr>
              <a:xfrm>
                <a:off x="3395594" y="2439038"/>
                <a:ext cx="5397760" cy="116673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fr-FR" b="0" i="1" smtClean="0">
                          <a:solidFill>
                            <a:srgbClr val="00B0F0"/>
                          </a:solidFill>
                          <a:latin typeface="Cambria Math" panose="02040503050406030204" pitchFamily="18" charset="0"/>
                          <a:cs typeface="Arial" panose="020B0604020202020204" pitchFamily="34" charset="0"/>
                        </a:rPr>
                        <m:t>−3</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cs typeface="Arial" panose="020B0604020202020204" pitchFamily="34" charset="0"/>
                        </a:rPr>
                        <m:t>+2≤11  ⟺  </m:t>
                      </m:r>
                      <m:r>
                        <a:rPr lang="fr-FR" b="0" i="1" smtClean="0">
                          <a:solidFill>
                            <a:srgbClr val="00B0F0"/>
                          </a:solidFill>
                          <a:latin typeface="Cambria Math" panose="02040503050406030204" pitchFamily="18" charset="0"/>
                          <a:ea typeface="Cambria Math" panose="02040503050406030204" pitchFamily="18" charset="0"/>
                          <a:cs typeface="Arial" panose="020B0604020202020204" pitchFamily="34" charset="0"/>
                        </a:rPr>
                        <m:t>−3</m:t>
                      </m:r>
                      <m:r>
                        <a:rPr lang="fr-FR" b="0" i="1" smtClean="0">
                          <a:solidFill>
                            <a:srgbClr val="00B0F0"/>
                          </a:solidFill>
                          <a:latin typeface="Cambria Math" panose="02040503050406030204" pitchFamily="18" charset="0"/>
                          <a:ea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ea typeface="Cambria Math" panose="02040503050406030204" pitchFamily="18" charset="0"/>
                          <a:cs typeface="Arial" panose="020B0604020202020204" pitchFamily="34" charset="0"/>
                        </a:rPr>
                        <m:t>≤11−2</m:t>
                      </m:r>
                    </m:oMath>
                  </m:oMathPara>
                </a14:m>
                <a:endParaRPr lang="it-IT" dirty="0">
                  <a:solidFill>
                    <a:srgbClr val="00B0F0"/>
                  </a:solidFill>
                  <a:latin typeface="Arial" panose="020B0604020202020204" pitchFamily="34" charset="0"/>
                  <a:cs typeface="Arial" panose="020B0604020202020204" pitchFamily="34" charset="0"/>
                </a:endParaRPr>
              </a:p>
              <a:p>
                <a:pPr/>
                <a14:m>
                  <m:oMath xmlns:m="http://schemas.openxmlformats.org/officeDocument/2006/math">
                    <m:r>
                      <a:rPr lang="fr-FR" i="1" smtClean="0">
                        <a:solidFill>
                          <a:schemeClr val="bg1"/>
                        </a:solidFill>
                        <a:latin typeface="Cambria Math" panose="02040503050406030204" pitchFamily="18" charset="0"/>
                        <a:cs typeface="Arial" panose="020B0604020202020204" pitchFamily="34" charset="0"/>
                      </a:rPr>
                      <m:t>−3</m:t>
                    </m:r>
                    <m:r>
                      <a:rPr lang="fr-FR" i="1" smtClean="0">
                        <a:solidFill>
                          <a:schemeClr val="bg1"/>
                        </a:solidFill>
                        <a:latin typeface="Cambria Math" panose="02040503050406030204" pitchFamily="18" charset="0"/>
                        <a:cs typeface="Arial" panose="020B0604020202020204" pitchFamily="34" charset="0"/>
                      </a:rPr>
                      <m:t>𝑥</m:t>
                    </m:r>
                    <m:r>
                      <a:rPr lang="fr-FR" i="1" smtClean="0">
                        <a:solidFill>
                          <a:schemeClr val="bg1"/>
                        </a:solidFill>
                        <a:latin typeface="Cambria Math" panose="02040503050406030204" pitchFamily="18" charset="0"/>
                        <a:cs typeface="Arial" panose="020B0604020202020204" pitchFamily="34" charset="0"/>
                      </a:rPr>
                      <m:t>+2≤11  ⟺  −3</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ea typeface="Cambria Math" panose="02040503050406030204" pitchFamily="18" charset="0"/>
                        <a:cs typeface="Arial" panose="020B0604020202020204" pitchFamily="34" charset="0"/>
                      </a:rPr>
                      <m:t>≤9</m:t>
                    </m:r>
                  </m:oMath>
                </a14:m>
                <a:r>
                  <a:rPr lang="it-IT" dirty="0">
                    <a:solidFill>
                      <a:srgbClr val="00B0F0"/>
                    </a:solidFill>
                    <a:latin typeface="Arial" panose="020B0604020202020204" pitchFamily="34" charset="0"/>
                    <a:cs typeface="Arial" panose="020B0604020202020204" pitchFamily="34" charset="0"/>
                  </a:rPr>
                  <a:t>  </a:t>
                </a:r>
              </a:p>
              <a:p>
                <a:pPr/>
                <a14:m>
                  <m:oMathPara xmlns:m="http://schemas.openxmlformats.org/officeDocument/2006/math">
                    <m:oMathParaPr>
                      <m:jc m:val="left"/>
                    </m:oMathParaPr>
                    <m:oMath xmlns:m="http://schemas.openxmlformats.org/officeDocument/2006/math">
                      <m:r>
                        <a:rPr lang="fr-FR" i="1" smtClean="0">
                          <a:solidFill>
                            <a:schemeClr val="bg1"/>
                          </a:solidFill>
                          <a:latin typeface="Cambria Math" panose="02040503050406030204" pitchFamily="18" charset="0"/>
                          <a:cs typeface="Arial" panose="020B0604020202020204" pitchFamily="34" charset="0"/>
                        </a:rPr>
                        <m:t>−3</m:t>
                      </m:r>
                      <m:r>
                        <a:rPr lang="fr-FR" i="1" smtClean="0">
                          <a:solidFill>
                            <a:schemeClr val="bg1"/>
                          </a:solidFill>
                          <a:latin typeface="Cambria Math" panose="02040503050406030204" pitchFamily="18" charset="0"/>
                          <a:cs typeface="Arial" panose="020B0604020202020204" pitchFamily="34" charset="0"/>
                        </a:rPr>
                        <m:t>𝑥</m:t>
                      </m:r>
                      <m:r>
                        <a:rPr lang="fr-FR" i="1" smtClean="0">
                          <a:solidFill>
                            <a:schemeClr val="bg1"/>
                          </a:solidFill>
                          <a:latin typeface="Cambria Math" panose="02040503050406030204" pitchFamily="18" charset="0"/>
                          <a:cs typeface="Arial" panose="020B0604020202020204" pitchFamily="34" charset="0"/>
                        </a:rPr>
                        <m:t>+2≤11  ⟺       </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ea typeface="Cambria Math" panose="02040503050406030204" pitchFamily="18" charset="0"/>
                          <a:cs typeface="Arial" panose="020B0604020202020204" pitchFamily="34" charset="0"/>
                        </a:rPr>
                        <m:t>≥</m:t>
                      </m:r>
                      <m:f>
                        <m:fPr>
                          <m:ctrlPr>
                            <a:rPr lang="fr-FR" b="0" i="1" smtClean="0">
                              <a:solidFill>
                                <a:srgbClr val="00B0F0"/>
                              </a:solidFill>
                              <a:latin typeface="Cambria Math" panose="02040503050406030204" pitchFamily="18" charset="0"/>
                              <a:ea typeface="Cambria Math" panose="02040503050406030204" pitchFamily="18" charset="0"/>
                              <a:cs typeface="Arial" panose="020B0604020202020204" pitchFamily="34" charset="0"/>
                            </a:rPr>
                          </m:ctrlPr>
                        </m:fPr>
                        <m:num>
                          <m:r>
                            <a:rPr lang="fr-FR" b="0" i="1" smtClean="0">
                              <a:solidFill>
                                <a:srgbClr val="00B0F0"/>
                              </a:solidFill>
                              <a:latin typeface="Cambria Math" panose="02040503050406030204" pitchFamily="18" charset="0"/>
                              <a:ea typeface="Cambria Math" panose="02040503050406030204" pitchFamily="18" charset="0"/>
                              <a:cs typeface="Arial" panose="020B0604020202020204" pitchFamily="34" charset="0"/>
                            </a:rPr>
                            <m:t>9</m:t>
                          </m:r>
                        </m:num>
                        <m:den>
                          <m:r>
                            <a:rPr lang="fr-FR" b="0" i="1" smtClean="0">
                              <a:solidFill>
                                <a:srgbClr val="00B0F0"/>
                              </a:solidFill>
                              <a:latin typeface="Cambria Math" panose="02040503050406030204" pitchFamily="18" charset="0"/>
                              <a:ea typeface="Cambria Math" panose="02040503050406030204" pitchFamily="18" charset="0"/>
                              <a:cs typeface="Arial" panose="020B0604020202020204" pitchFamily="34" charset="0"/>
                            </a:rPr>
                            <m:t>−3</m:t>
                          </m:r>
                        </m:den>
                      </m:f>
                      <m:r>
                        <a:rPr lang="fr-FR" b="0" i="1" smtClean="0">
                          <a:solidFill>
                            <a:srgbClr val="00B0F0"/>
                          </a:solidFill>
                          <a:latin typeface="Cambria Math" panose="02040503050406030204" pitchFamily="18" charset="0"/>
                          <a:ea typeface="Cambria Math" panose="02040503050406030204" pitchFamily="18" charset="0"/>
                          <a:cs typeface="Arial" panose="020B0604020202020204" pitchFamily="34" charset="0"/>
                        </a:rPr>
                        <m:t>          </m:t>
                      </m:r>
                      <m:r>
                        <a:rPr lang="fr-FR" i="1">
                          <a:solidFill>
                            <a:srgbClr val="00B0F0"/>
                          </a:solidFill>
                          <a:latin typeface="Cambria Math" panose="02040503050406030204" pitchFamily="18" charset="0"/>
                          <a:cs typeface="Arial" panose="020B0604020202020204" pitchFamily="34" charset="0"/>
                        </a:rPr>
                        <m:t>⟺</m:t>
                      </m:r>
                      <m:r>
                        <a:rPr lang="fr-FR" b="0" i="1" smtClean="0">
                          <a:solidFill>
                            <a:srgbClr val="00B0F0"/>
                          </a:solidFill>
                          <a:latin typeface="Cambria Math" panose="02040503050406030204" pitchFamily="18" charset="0"/>
                          <a:cs typeface="Arial" panose="020B0604020202020204" pitchFamily="34" charset="0"/>
                        </a:rPr>
                        <m:t>          </m:t>
                      </m:r>
                      <m:r>
                        <a:rPr lang="fr-FR" b="0" i="1" smtClean="0">
                          <a:solidFill>
                            <a:srgbClr val="00B0F0"/>
                          </a:solidFill>
                          <a:latin typeface="Cambria Math" panose="02040503050406030204" pitchFamily="18" charset="0"/>
                          <a:cs typeface="Arial" panose="020B0604020202020204" pitchFamily="34" charset="0"/>
                        </a:rPr>
                        <m:t>𝑥</m:t>
                      </m:r>
                      <m:r>
                        <a:rPr lang="fr-FR" b="0" i="1" smtClean="0">
                          <a:solidFill>
                            <a:srgbClr val="00B0F0"/>
                          </a:solidFill>
                          <a:latin typeface="Cambria Math" panose="02040503050406030204" pitchFamily="18" charset="0"/>
                          <a:ea typeface="Cambria Math" panose="02040503050406030204" pitchFamily="18" charset="0"/>
                          <a:cs typeface="Arial" panose="020B0604020202020204" pitchFamily="34" charset="0"/>
                        </a:rPr>
                        <m:t>≥−3</m:t>
                      </m:r>
                    </m:oMath>
                  </m:oMathPara>
                </a14:m>
                <a:endParaRPr lang="it-IT" dirty="0">
                  <a:solidFill>
                    <a:srgbClr val="00B0F0"/>
                  </a:solidFill>
                  <a:latin typeface="Arial" panose="020B0604020202020204" pitchFamily="34" charset="0"/>
                  <a:cs typeface="Arial" panose="020B0604020202020204" pitchFamily="34" charset="0"/>
                </a:endParaRPr>
              </a:p>
            </p:txBody>
          </p:sp>
        </mc:Choice>
        <mc:Fallback>
          <p:sp>
            <p:nvSpPr>
              <p:cNvPr id="5" name="ZoneTexte 4">
                <a:extLst>
                  <a:ext uri="{FF2B5EF4-FFF2-40B4-BE49-F238E27FC236}">
                    <a16:creationId xmlns:a16="http://schemas.microsoft.com/office/drawing/2014/main" id="{0A8E031B-3FD8-A893-E5FD-D02C8D72932E}"/>
                  </a:ext>
                </a:extLst>
              </p:cNvPr>
              <p:cNvSpPr txBox="1">
                <a:spLocks noRot="1" noChangeAspect="1" noMove="1" noResize="1" noEditPoints="1" noAdjustHandles="1" noChangeArrowheads="1" noChangeShapeType="1" noTextEdit="1"/>
              </p:cNvSpPr>
              <p:nvPr/>
            </p:nvSpPr>
            <p:spPr>
              <a:xfrm>
                <a:off x="3395594" y="2439038"/>
                <a:ext cx="5397760" cy="1166730"/>
              </a:xfrm>
              <a:prstGeom prst="rect">
                <a:avLst/>
              </a:prstGeom>
              <a:blipFill>
                <a:blip r:embed="rId7"/>
                <a:stretch>
                  <a:fillRect/>
                </a:stretch>
              </a:blipFill>
            </p:spPr>
            <p:txBody>
              <a:bodyPr/>
              <a:lstStyle/>
              <a:p>
                <a:r>
                  <a:rPr lang="it-IT">
                    <a:noFill/>
                  </a:rPr>
                  <a:t> </a:t>
                </a:r>
              </a:p>
            </p:txBody>
          </p:sp>
        </mc:Fallback>
      </mc:AlternateContent>
      <p:sp>
        <p:nvSpPr>
          <p:cNvPr id="6" name="Ellipse 5">
            <a:extLst>
              <a:ext uri="{FF2B5EF4-FFF2-40B4-BE49-F238E27FC236}">
                <a16:creationId xmlns:a16="http://schemas.microsoft.com/office/drawing/2014/main" id="{2FED8660-BC5B-3CC0-0889-CEB391E0B6C1}"/>
              </a:ext>
            </a:extLst>
          </p:cNvPr>
          <p:cNvSpPr/>
          <p:nvPr/>
        </p:nvSpPr>
        <p:spPr>
          <a:xfrm>
            <a:off x="4206778" y="3605768"/>
            <a:ext cx="1771235" cy="1566000"/>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601227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8430A-F60C-2FB6-6D5F-CAA8BA8B37A7}"/>
            </a:ext>
          </a:extLst>
        </p:cNvPr>
        <p:cNvGrpSpPr/>
        <p:nvPr/>
      </p:nvGrpSpPr>
      <p:grpSpPr>
        <a:xfrm>
          <a:off x="0" y="0"/>
          <a:ext cx="0" cy="0"/>
          <a:chOff x="0" y="0"/>
          <a:chExt cx="0" cy="0"/>
        </a:xfrm>
      </p:grpSpPr>
      <p:sp>
        <p:nvSpPr>
          <p:cNvPr id="19" name="ZoneTexte 18">
            <a:extLst>
              <a:ext uri="{FF2B5EF4-FFF2-40B4-BE49-F238E27FC236}">
                <a16:creationId xmlns:a16="http://schemas.microsoft.com/office/drawing/2014/main" id="{34C40F38-E284-3753-55DA-A19CDEC77EF5}"/>
              </a:ext>
            </a:extLst>
          </p:cNvPr>
          <p:cNvSpPr txBox="1"/>
          <p:nvPr/>
        </p:nvSpPr>
        <p:spPr>
          <a:xfrm>
            <a:off x="4799972" y="91174"/>
            <a:ext cx="2592056" cy="461665"/>
          </a:xfrm>
          <a:prstGeom prst="rect">
            <a:avLst/>
          </a:prstGeom>
          <a:noFill/>
        </p:spPr>
        <p:txBody>
          <a:bodyPr wrap="none" rtlCol="0">
            <a:spAutoFit/>
          </a:bodyPr>
          <a:lstStyle/>
          <a:p>
            <a:r>
              <a:rPr lang="fr-FR" sz="2400" b="1" dirty="0">
                <a:latin typeface="Arial Black" panose="020B0A04020102020204" pitchFamily="34" charset="0"/>
              </a:rPr>
              <a:t>REMEDIATION</a:t>
            </a:r>
            <a:endParaRPr lang="it-IT" sz="2400" b="1" dirty="0">
              <a:latin typeface="Arial Black" panose="020B0A04020102020204" pitchFamily="34" charset="0"/>
            </a:endParaRPr>
          </a:p>
        </p:txBody>
      </p:sp>
      <p:sp>
        <p:nvSpPr>
          <p:cNvPr id="20" name="ZoneTexte 19">
            <a:extLst>
              <a:ext uri="{FF2B5EF4-FFF2-40B4-BE49-F238E27FC236}">
                <a16:creationId xmlns:a16="http://schemas.microsoft.com/office/drawing/2014/main" id="{EE3F669B-1C84-5F9C-2551-56DA95E7920A}"/>
              </a:ext>
            </a:extLst>
          </p:cNvPr>
          <p:cNvSpPr txBox="1"/>
          <p:nvPr/>
        </p:nvSpPr>
        <p:spPr>
          <a:xfrm>
            <a:off x="4302705" y="5565315"/>
            <a:ext cx="3299108" cy="923330"/>
          </a:xfrm>
          <a:prstGeom prst="rect">
            <a:avLst/>
          </a:prstGeom>
          <a:noFill/>
          <a:ln>
            <a:solidFill>
              <a:schemeClr val="tx1"/>
            </a:solidFill>
          </a:ln>
          <a:effectLst>
            <a:outerShdw blurRad="63500" sx="102000" sy="102000" algn="ctr" rotWithShape="0">
              <a:prstClr val="black">
                <a:alpha val="40000"/>
              </a:prstClr>
            </a:outerShdw>
          </a:effectLst>
        </p:spPr>
        <p:txBody>
          <a:bodyPr wrap="none" rtlCol="0">
            <a:spAutoFit/>
          </a:bodyPr>
          <a:lstStyle/>
          <a:p>
            <a:r>
              <a:rPr lang="fr-FR" dirty="0"/>
              <a:t>Je ne comprends pas bien </a:t>
            </a:r>
            <a:br>
              <a:rPr lang="fr-FR" dirty="0"/>
            </a:br>
            <a:r>
              <a:rPr lang="fr-FR" dirty="0"/>
              <a:t>une étape, j’ai besoin d’aide ? </a:t>
            </a:r>
          </a:p>
          <a:p>
            <a:r>
              <a:rPr lang="fr-FR" dirty="0"/>
              <a:t>Je demande des explications </a:t>
            </a:r>
            <a:r>
              <a:rPr lang="fr-FR" dirty="0">
                <a:sym typeface="Wingdings" panose="05000000000000000000" pitchFamily="2" charset="2"/>
              </a:rPr>
              <a:t></a:t>
            </a:r>
            <a:endParaRPr lang="it-IT" dirty="0"/>
          </a:p>
        </p:txBody>
      </p:sp>
      <p:pic>
        <p:nvPicPr>
          <p:cNvPr id="22" name="Image 21" descr="JM-creativecommons">
            <a:hlinkClick r:id="rId2" tgtFrame="&quot;_blank&quot;"/>
            <a:extLst>
              <a:ext uri="{FF2B5EF4-FFF2-40B4-BE49-F238E27FC236}">
                <a16:creationId xmlns:a16="http://schemas.microsoft.com/office/drawing/2014/main" id="{B60A6F90-C243-6F87-3530-F200E1AA11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23" name="ZoneTexte 22">
            <a:extLst>
              <a:ext uri="{FF2B5EF4-FFF2-40B4-BE49-F238E27FC236}">
                <a16:creationId xmlns:a16="http://schemas.microsoft.com/office/drawing/2014/main" id="{53A6E9C7-B10B-06C4-F6AB-C3540CC32210}"/>
              </a:ext>
            </a:extLst>
          </p:cNvPr>
          <p:cNvSpPr txBox="1"/>
          <p:nvPr/>
        </p:nvSpPr>
        <p:spPr>
          <a:xfrm>
            <a:off x="8398855" y="6488645"/>
            <a:ext cx="3790077" cy="369332"/>
          </a:xfrm>
          <a:prstGeom prst="rect">
            <a:avLst/>
          </a:prstGeom>
          <a:noFill/>
        </p:spPr>
        <p:txBody>
          <a:bodyPr wrap="none" rtlCol="0">
            <a:spAutoFit/>
          </a:bodyPr>
          <a:lstStyle/>
          <a:p>
            <a:r>
              <a:rPr lang="fr-FR" dirty="0">
                <a:solidFill>
                  <a:schemeClr val="accent1"/>
                </a:solidFill>
                <a:hlinkClick r:id="rId4"/>
              </a:rPr>
              <a:t>http://jouons-aux-mathématiques.fr</a:t>
            </a:r>
            <a:endParaRPr lang="it-IT" dirty="0">
              <a:solidFill>
                <a:schemeClr val="accent1"/>
              </a:solidFill>
            </a:endParaRPr>
          </a:p>
        </p:txBody>
      </p:sp>
      <p:sp>
        <p:nvSpPr>
          <p:cNvPr id="3" name="ZoneTexte 2">
            <a:extLst>
              <a:ext uri="{FF2B5EF4-FFF2-40B4-BE49-F238E27FC236}">
                <a16:creationId xmlns:a16="http://schemas.microsoft.com/office/drawing/2014/main" id="{538B6647-DBA6-9023-3135-52248E8EC2EA}"/>
              </a:ext>
            </a:extLst>
          </p:cNvPr>
          <p:cNvSpPr txBox="1"/>
          <p:nvPr/>
        </p:nvSpPr>
        <p:spPr>
          <a:xfrm>
            <a:off x="1445243" y="3479551"/>
            <a:ext cx="1686233" cy="1169551"/>
          </a:xfrm>
          <a:prstGeom prst="rect">
            <a:avLst/>
          </a:prstGeom>
          <a:no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fr-FR" sz="1400" dirty="0"/>
              <a:t>Isoler une variable dans une égalité ou inégalité qui en comporte plusieurs</a:t>
            </a:r>
          </a:p>
        </p:txBody>
      </p:sp>
      <p:sp>
        <p:nvSpPr>
          <p:cNvPr id="5" name="ZoneTexte 4">
            <a:extLst>
              <a:ext uri="{FF2B5EF4-FFF2-40B4-BE49-F238E27FC236}">
                <a16:creationId xmlns:a16="http://schemas.microsoft.com/office/drawing/2014/main" id="{F7305787-D8A8-B98C-78A3-BE3AECA5EDEF}"/>
              </a:ext>
            </a:extLst>
          </p:cNvPr>
          <p:cNvSpPr txBox="1"/>
          <p:nvPr/>
        </p:nvSpPr>
        <p:spPr>
          <a:xfrm>
            <a:off x="4737951" y="1116065"/>
            <a:ext cx="2923133" cy="738664"/>
          </a:xfrm>
          <a:prstGeom prst="rect">
            <a:avLst/>
          </a:prstGeom>
          <a:no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fr-FR" sz="1400" dirty="0"/>
              <a:t>Résoudre une équation ou inéquation du premier degré, ou de type x²=a</a:t>
            </a:r>
            <a:endParaRPr lang="it-IT" sz="1400" dirty="0"/>
          </a:p>
        </p:txBody>
      </p:sp>
      <p:sp>
        <p:nvSpPr>
          <p:cNvPr id="7" name="ZoneTexte 6">
            <a:extLst>
              <a:ext uri="{FF2B5EF4-FFF2-40B4-BE49-F238E27FC236}">
                <a16:creationId xmlns:a16="http://schemas.microsoft.com/office/drawing/2014/main" id="{99487982-3B89-6436-1E7E-149CC4054207}"/>
              </a:ext>
            </a:extLst>
          </p:cNvPr>
          <p:cNvSpPr txBox="1"/>
          <p:nvPr/>
        </p:nvSpPr>
        <p:spPr>
          <a:xfrm>
            <a:off x="9016599" y="3479551"/>
            <a:ext cx="1789471" cy="1600438"/>
          </a:xfrm>
          <a:prstGeom prst="rect">
            <a:avLst/>
          </a:prstGeom>
          <a:no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fr-FR" sz="1400" dirty="0"/>
              <a:t>Effectuer une application numérique (notamment pour les formules utilisées dans les autres disciplines)</a:t>
            </a:r>
            <a:endParaRPr lang="it-IT" sz="1400" dirty="0"/>
          </a:p>
        </p:txBody>
      </p:sp>
      <p:sp>
        <p:nvSpPr>
          <p:cNvPr id="9" name="ZoneTexte 8">
            <a:extLst>
              <a:ext uri="{FF2B5EF4-FFF2-40B4-BE49-F238E27FC236}">
                <a16:creationId xmlns:a16="http://schemas.microsoft.com/office/drawing/2014/main" id="{30E647FD-D9F9-B5F9-1AA8-8FD11907F79E}"/>
              </a:ext>
            </a:extLst>
          </p:cNvPr>
          <p:cNvSpPr txBox="1"/>
          <p:nvPr/>
        </p:nvSpPr>
        <p:spPr>
          <a:xfrm>
            <a:off x="8418519" y="1763119"/>
            <a:ext cx="2219001" cy="738664"/>
          </a:xfrm>
          <a:prstGeom prst="rect">
            <a:avLst/>
          </a:prstGeom>
          <a:no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fr-FR" sz="1400" dirty="0"/>
              <a:t>Développer, factoriser et réduire une expression algébrique simple</a:t>
            </a:r>
            <a:endParaRPr lang="it-IT" sz="1400" dirty="0"/>
          </a:p>
        </p:txBody>
      </p:sp>
      <p:sp>
        <p:nvSpPr>
          <p:cNvPr id="11" name="ZoneTexte 10">
            <a:extLst>
              <a:ext uri="{FF2B5EF4-FFF2-40B4-BE49-F238E27FC236}">
                <a16:creationId xmlns:a16="http://schemas.microsoft.com/office/drawing/2014/main" id="{514930F8-CC00-C274-EC85-C43744846C91}"/>
              </a:ext>
            </a:extLst>
          </p:cNvPr>
          <p:cNvSpPr txBox="1"/>
          <p:nvPr/>
        </p:nvSpPr>
        <p:spPr>
          <a:xfrm>
            <a:off x="1280163" y="1758961"/>
            <a:ext cx="2797668" cy="954107"/>
          </a:xfrm>
          <a:prstGeom prst="rect">
            <a:avLst/>
          </a:prstGeom>
          <a:no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fr-FR" sz="1400" dirty="0"/>
              <a:t>Déterminer le signe d’une expression du premier degré, d’une expression factorisée du second degré</a:t>
            </a:r>
            <a:endParaRPr lang="it-IT" sz="1400" dirty="0"/>
          </a:p>
        </p:txBody>
      </p:sp>
      <p:cxnSp>
        <p:nvCxnSpPr>
          <p:cNvPr id="27" name="Connecteur droit avec flèche 26">
            <a:extLst>
              <a:ext uri="{FF2B5EF4-FFF2-40B4-BE49-F238E27FC236}">
                <a16:creationId xmlns:a16="http://schemas.microsoft.com/office/drawing/2014/main" id="{35847695-B7A5-ED42-646F-869C0AC5F142}"/>
              </a:ext>
            </a:extLst>
          </p:cNvPr>
          <p:cNvCxnSpPr>
            <a:cxnSpLocks/>
            <a:stCxn id="3" idx="3"/>
          </p:cNvCxnSpPr>
          <p:nvPr/>
        </p:nvCxnSpPr>
        <p:spPr>
          <a:xfrm flipV="1">
            <a:off x="3131476" y="3451527"/>
            <a:ext cx="2044342" cy="6128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Connecteur droit avec flèche 28">
            <a:extLst>
              <a:ext uri="{FF2B5EF4-FFF2-40B4-BE49-F238E27FC236}">
                <a16:creationId xmlns:a16="http://schemas.microsoft.com/office/drawing/2014/main" id="{71DDC200-F6B2-D69E-5CF1-E0C574D51D1B}"/>
              </a:ext>
            </a:extLst>
          </p:cNvPr>
          <p:cNvCxnSpPr>
            <a:cxnSpLocks/>
            <a:stCxn id="11" idx="3"/>
          </p:cNvCxnSpPr>
          <p:nvPr/>
        </p:nvCxnSpPr>
        <p:spPr>
          <a:xfrm>
            <a:off x="4077831" y="2236015"/>
            <a:ext cx="1097987" cy="3015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Connecteur droit avec flèche 30">
            <a:extLst>
              <a:ext uri="{FF2B5EF4-FFF2-40B4-BE49-F238E27FC236}">
                <a16:creationId xmlns:a16="http://schemas.microsoft.com/office/drawing/2014/main" id="{D25CCD53-2AA0-9D8E-FB94-1168BBB576A6}"/>
              </a:ext>
            </a:extLst>
          </p:cNvPr>
          <p:cNvCxnSpPr>
            <a:cxnSpLocks/>
            <a:stCxn id="5" idx="2"/>
          </p:cNvCxnSpPr>
          <p:nvPr/>
        </p:nvCxnSpPr>
        <p:spPr>
          <a:xfrm>
            <a:off x="6199518" y="1854729"/>
            <a:ext cx="0" cy="68283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Connecteur droit avec flèche 32">
            <a:extLst>
              <a:ext uri="{FF2B5EF4-FFF2-40B4-BE49-F238E27FC236}">
                <a16:creationId xmlns:a16="http://schemas.microsoft.com/office/drawing/2014/main" id="{DBE3487E-D36E-1962-47CB-30930D9DDE10}"/>
              </a:ext>
            </a:extLst>
          </p:cNvPr>
          <p:cNvCxnSpPr>
            <a:cxnSpLocks/>
            <a:stCxn id="9" idx="1"/>
          </p:cNvCxnSpPr>
          <p:nvPr/>
        </p:nvCxnSpPr>
        <p:spPr>
          <a:xfrm flipH="1">
            <a:off x="7016179" y="2132451"/>
            <a:ext cx="1402340" cy="4051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Connecteur droit avec flèche 34">
            <a:extLst>
              <a:ext uri="{FF2B5EF4-FFF2-40B4-BE49-F238E27FC236}">
                <a16:creationId xmlns:a16="http://schemas.microsoft.com/office/drawing/2014/main" id="{FFF9D57B-19D7-207A-57B6-B17FB993CD5F}"/>
              </a:ext>
            </a:extLst>
          </p:cNvPr>
          <p:cNvCxnSpPr>
            <a:cxnSpLocks/>
            <a:stCxn id="7" idx="1"/>
          </p:cNvCxnSpPr>
          <p:nvPr/>
        </p:nvCxnSpPr>
        <p:spPr>
          <a:xfrm flipH="1" flipV="1">
            <a:off x="7016179" y="3451527"/>
            <a:ext cx="2000420" cy="82824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6" name="Image 15">
            <a:hlinkClick r:id="rId5"/>
            <a:extLst>
              <a:ext uri="{FF2B5EF4-FFF2-40B4-BE49-F238E27FC236}">
                <a16:creationId xmlns:a16="http://schemas.microsoft.com/office/drawing/2014/main" id="{F317AA47-73F5-6D1E-B064-B353562FECB0}"/>
              </a:ext>
            </a:extLst>
          </p:cNvPr>
          <p:cNvPicPr>
            <a:picLocks noChangeAspect="1"/>
          </p:cNvPicPr>
          <p:nvPr/>
        </p:nvPicPr>
        <p:blipFill>
          <a:blip r:embed="rId6"/>
          <a:stretch>
            <a:fillRect/>
          </a:stretch>
        </p:blipFill>
        <p:spPr>
          <a:xfrm>
            <a:off x="5175818" y="2537564"/>
            <a:ext cx="1840361" cy="1840361"/>
          </a:xfrm>
          <a:prstGeom prst="rect">
            <a:avLst/>
          </a:prstGeom>
        </p:spPr>
      </p:pic>
    </p:spTree>
    <p:extLst>
      <p:ext uri="{BB962C8B-B14F-4D97-AF65-F5344CB8AC3E}">
        <p14:creationId xmlns:p14="http://schemas.microsoft.com/office/powerpoint/2010/main" val="81523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re 1">
            <a:extLst>
              <a:ext uri="{FF2B5EF4-FFF2-40B4-BE49-F238E27FC236}">
                <a16:creationId xmlns:a16="http://schemas.microsoft.com/office/drawing/2014/main" id="{693DB18B-7C2F-FEFD-FA1B-DD70C7967846}"/>
              </a:ext>
            </a:extLst>
          </p:cNvPr>
          <p:cNvSpPr>
            <a:spLocks noGrp="1"/>
          </p:cNvSpPr>
          <p:nvPr>
            <p:ph type="title"/>
          </p:nvPr>
        </p:nvSpPr>
        <p:spPr>
          <a:xfrm>
            <a:off x="6995160" y="811260"/>
            <a:ext cx="4745736" cy="466934"/>
          </a:xfrm>
        </p:spPr>
        <p:txBody>
          <a:bodyPr vert="horz" lIns="91440" tIns="45720" rIns="91440" bIns="45720" rtlCol="0" anchor="t">
            <a:normAutofit/>
          </a:bodyPr>
          <a:lstStyle/>
          <a:p>
            <a:pPr algn="ctr"/>
            <a:r>
              <a:rPr lang="en-US" sz="2400" b="1" kern="1200" dirty="0">
                <a:solidFill>
                  <a:schemeClr val="tx1"/>
                </a:solidFill>
                <a:latin typeface="+mj-lt"/>
                <a:ea typeface="+mj-ea"/>
                <a:cs typeface="+mj-cs"/>
              </a:rPr>
              <a:t>12 questions au format QCM</a:t>
            </a:r>
          </a:p>
        </p:txBody>
      </p:sp>
      <p:pic>
        <p:nvPicPr>
          <p:cNvPr id="5" name="Espace réservé du contenu 4" descr="Grand groupe de crayons dans un cercle soigné avec un message de quiz au centre">
            <a:extLst>
              <a:ext uri="{FF2B5EF4-FFF2-40B4-BE49-F238E27FC236}">
                <a16:creationId xmlns:a16="http://schemas.microsoft.com/office/drawing/2014/main" id="{4706AAAD-8705-4ABF-AD4B-6E96FD29B919}"/>
              </a:ext>
            </a:extLst>
          </p:cNvPr>
          <p:cNvPicPr>
            <a:picLocks noGrp="1" noChangeAspect="1"/>
          </p:cNvPicPr>
          <p:nvPr>
            <p:ph sz="half" idx="1"/>
          </p:nvPr>
        </p:nvPicPr>
        <p:blipFill>
          <a:blip r:embed="rId3"/>
          <a:srcRect r="2411" b="-3"/>
          <a:stretch>
            <a:fillRect/>
          </a:stretch>
        </p:blipFill>
        <p:spPr>
          <a:xfrm>
            <a:off x="517868" y="508090"/>
            <a:ext cx="5705856" cy="5846990"/>
          </a:xfrm>
          <a:prstGeom prst="rect">
            <a:avLst/>
          </a:prstGeom>
        </p:spPr>
      </p:pic>
      <p:sp>
        <p:nvSpPr>
          <p:cNvPr id="14" name="Freeform: Shape 13">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Espace réservé du contenu 3">
            <a:extLst>
              <a:ext uri="{FF2B5EF4-FFF2-40B4-BE49-F238E27FC236}">
                <a16:creationId xmlns:a16="http://schemas.microsoft.com/office/drawing/2014/main" id="{462E9A90-E325-BF13-6C63-C2DB6180D64A}"/>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7016407" y="1432084"/>
            <a:ext cx="4672584" cy="4917825"/>
          </a:xfrm>
        </p:spPr>
        <p:txBody>
          <a:bodyPr vert="horz" lIns="91440" tIns="45720" rIns="91440" bIns="45720" rtlCol="0">
            <a:normAutofit/>
          </a:bodyPr>
          <a:lstStyle/>
          <a:p>
            <a:r>
              <a:rPr lang="en-US" dirty="0"/>
              <a:t>1 </a:t>
            </a:r>
            <a:r>
              <a:rPr lang="en-US" dirty="0" err="1"/>
              <a:t>seule</a:t>
            </a:r>
            <a:r>
              <a:rPr lang="en-US" dirty="0"/>
              <a:t> </a:t>
            </a:r>
            <a:r>
              <a:rPr lang="en-US" dirty="0" err="1"/>
              <a:t>réponse</a:t>
            </a:r>
            <a:r>
              <a:rPr lang="en-US" dirty="0"/>
              <a:t> </a:t>
            </a:r>
            <a:r>
              <a:rPr lang="en-US" dirty="0" err="1"/>
              <a:t>est</a:t>
            </a:r>
            <a:r>
              <a:rPr lang="en-US" dirty="0"/>
              <a:t> </a:t>
            </a:r>
            <a:r>
              <a:rPr lang="en-US" dirty="0" err="1"/>
              <a:t>correcte</a:t>
            </a:r>
            <a:r>
              <a:rPr lang="en-US" dirty="0"/>
              <a:t> </a:t>
            </a:r>
            <a:br>
              <a:rPr lang="en-US" dirty="0"/>
            </a:br>
            <a:r>
              <a:rPr lang="en-US" dirty="0"/>
              <a:t>à </a:t>
            </a:r>
            <a:r>
              <a:rPr lang="en-US" dirty="0" err="1"/>
              <a:t>chaque</a:t>
            </a:r>
            <a:r>
              <a:rPr lang="en-US" dirty="0"/>
              <a:t> question</a:t>
            </a:r>
          </a:p>
          <a:p>
            <a:r>
              <a:rPr lang="en-US" dirty="0"/>
              <a:t>Il faut </a:t>
            </a:r>
            <a:r>
              <a:rPr lang="en-US" dirty="0" err="1"/>
              <a:t>trouver</a:t>
            </a:r>
            <a:r>
              <a:rPr lang="en-US" dirty="0"/>
              <a:t> la bonne </a:t>
            </a:r>
            <a:r>
              <a:rPr lang="en-US" dirty="0" err="1"/>
              <a:t>réponse</a:t>
            </a:r>
            <a:r>
              <a:rPr lang="en-US" dirty="0"/>
              <a:t>, </a:t>
            </a:r>
            <a:br>
              <a:rPr lang="en-US" dirty="0"/>
            </a:br>
            <a:r>
              <a:rPr lang="en-US" dirty="0"/>
              <a:t>sans justifier</a:t>
            </a:r>
          </a:p>
          <a:p>
            <a:r>
              <a:rPr lang="en-US" dirty="0" err="1"/>
              <a:t>L’usage</a:t>
            </a:r>
            <a:r>
              <a:rPr lang="en-US" dirty="0"/>
              <a:t> de la </a:t>
            </a:r>
            <a:r>
              <a:rPr lang="en-US" dirty="0" err="1"/>
              <a:t>calculatrice</a:t>
            </a:r>
            <a:r>
              <a:rPr lang="en-US" dirty="0"/>
              <a:t> </a:t>
            </a:r>
            <a:r>
              <a:rPr lang="en-US" dirty="0" err="1"/>
              <a:t>est</a:t>
            </a:r>
            <a:r>
              <a:rPr lang="en-US" dirty="0"/>
              <a:t> </a:t>
            </a:r>
            <a:r>
              <a:rPr lang="en-US" b="1" dirty="0" err="1"/>
              <a:t>interdit</a:t>
            </a:r>
            <a:endParaRPr lang="en-US" b="1" dirty="0"/>
          </a:p>
          <a:p>
            <a:r>
              <a:rPr lang="en-US" dirty="0"/>
              <a:t>As-</a:t>
            </a:r>
            <a:r>
              <a:rPr lang="en-US" dirty="0" err="1"/>
              <a:t>tu</a:t>
            </a:r>
            <a:r>
              <a:rPr lang="en-US" dirty="0"/>
              <a:t> </a:t>
            </a:r>
            <a:r>
              <a:rPr lang="en-US" dirty="0" err="1"/>
              <a:t>préparé</a:t>
            </a:r>
            <a:r>
              <a:rPr lang="en-US" dirty="0"/>
              <a:t> un </a:t>
            </a:r>
            <a:r>
              <a:rPr lang="en-US" dirty="0" err="1"/>
              <a:t>brouillon</a:t>
            </a:r>
            <a:r>
              <a:rPr lang="en-US" dirty="0"/>
              <a:t> et un crayon ?</a:t>
            </a:r>
          </a:p>
          <a:p>
            <a:r>
              <a:rPr lang="en-US" dirty="0"/>
              <a:t>Recommence </a:t>
            </a:r>
            <a:r>
              <a:rPr lang="en-US" dirty="0" err="1"/>
              <a:t>autant</a:t>
            </a:r>
            <a:r>
              <a:rPr lang="en-US" dirty="0"/>
              <a:t> que necessaire</a:t>
            </a:r>
          </a:p>
          <a:p>
            <a:r>
              <a:rPr lang="en-US" dirty="0"/>
              <a:t>Tu es </a:t>
            </a:r>
            <a:r>
              <a:rPr lang="en-US" dirty="0" err="1"/>
              <a:t>supposé</a:t>
            </a:r>
            <a:r>
              <a:rPr lang="en-US" dirty="0"/>
              <a:t> terminer </a:t>
            </a:r>
            <a:r>
              <a:rPr lang="en-US" dirty="0" err="1"/>
              <a:t>en</a:t>
            </a:r>
            <a:r>
              <a:rPr lang="en-US" dirty="0"/>
              <a:t> 36 minutes</a:t>
            </a:r>
          </a:p>
          <a:p>
            <a:r>
              <a:rPr lang="en-US" dirty="0" err="1"/>
              <a:t>Corrigés</a:t>
            </a:r>
            <a:r>
              <a:rPr lang="en-US" dirty="0"/>
              <a:t> et liens pour </a:t>
            </a:r>
            <a:r>
              <a:rPr lang="en-US" dirty="0" err="1"/>
              <a:t>remédiation</a:t>
            </a:r>
            <a:r>
              <a:rPr lang="en-US" dirty="0"/>
              <a:t> à la fin des questions</a:t>
            </a:r>
          </a:p>
          <a:p>
            <a:r>
              <a:rPr lang="en-US" dirty="0" err="1"/>
              <a:t>C’est</a:t>
            </a:r>
            <a:r>
              <a:rPr lang="en-US" dirty="0"/>
              <a:t> </a:t>
            </a:r>
            <a:r>
              <a:rPr lang="en-US" dirty="0" err="1"/>
              <a:t>toi</a:t>
            </a:r>
            <a:r>
              <a:rPr lang="en-US" dirty="0"/>
              <a:t> qui passe à la </a:t>
            </a:r>
            <a:r>
              <a:rPr lang="en-US" dirty="0" err="1"/>
              <a:t>diapo</a:t>
            </a:r>
            <a:r>
              <a:rPr lang="en-US" dirty="0"/>
              <a:t> </a:t>
            </a:r>
            <a:r>
              <a:rPr lang="en-US" dirty="0" err="1"/>
              <a:t>suivante</a:t>
            </a:r>
            <a:r>
              <a:rPr lang="en-US" dirty="0"/>
              <a:t> </a:t>
            </a:r>
            <a:r>
              <a:rPr lang="en-US" dirty="0" err="1"/>
              <a:t>en</a:t>
            </a:r>
            <a:r>
              <a:rPr lang="en-US" dirty="0"/>
              <a:t> function du temps </a:t>
            </a:r>
            <a:r>
              <a:rPr lang="en-US" dirty="0" err="1"/>
              <a:t>dont</a:t>
            </a:r>
            <a:r>
              <a:rPr lang="en-US" dirty="0"/>
              <a:t> </a:t>
            </a:r>
            <a:r>
              <a:rPr lang="en-US" dirty="0" err="1"/>
              <a:t>tu</a:t>
            </a:r>
            <a:r>
              <a:rPr lang="en-US" dirty="0"/>
              <a:t> as </a:t>
            </a:r>
            <a:r>
              <a:rPr lang="en-US" dirty="0" err="1"/>
              <a:t>besoin</a:t>
            </a:r>
            <a:r>
              <a:rPr lang="en-US" dirty="0"/>
              <a:t> </a:t>
            </a:r>
            <a:r>
              <a:rPr lang="en-US" dirty="0">
                <a:sym typeface="Wingdings" panose="05000000000000000000" pitchFamily="2" charset="2"/>
              </a:rPr>
              <a:t> </a:t>
            </a:r>
            <a:endParaRPr lang="en-US" dirty="0"/>
          </a:p>
        </p:txBody>
      </p:sp>
      <p:pic>
        <p:nvPicPr>
          <p:cNvPr id="6" name="Image 5" descr="JM-creativecommons">
            <a:hlinkClick r:id="rId4" tgtFrame="&quot;_blank&quot;"/>
            <a:extLst>
              <a:ext uri="{FF2B5EF4-FFF2-40B4-BE49-F238E27FC236}">
                <a16:creationId xmlns:a16="http://schemas.microsoft.com/office/drawing/2014/main" id="{35606F9C-2E3E-73CD-0195-366A8D8C92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Tree>
    <p:extLst>
      <p:ext uri="{BB962C8B-B14F-4D97-AF65-F5344CB8AC3E}">
        <p14:creationId xmlns:p14="http://schemas.microsoft.com/office/powerpoint/2010/main" val="3806192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175EAFFD-4A47-DD53-4F76-BD457E18B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7CC1FECC-9CA4-341C-7E20-4728C5147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382B31F9-4A5F-3E0E-ED43-281B970D12D8}"/>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n°1</a:t>
            </a:r>
            <a:endParaRPr lang="it-IT" sz="2400" dirty="0">
              <a:latin typeface="Arial Black" panose="020B0A04020102020204" pitchFamily="34" charset="0"/>
            </a:endParaRPr>
          </a:p>
        </p:txBody>
      </p:sp>
      <mc:AlternateContent xmlns:mc="http://schemas.openxmlformats.org/markup-compatibility/2006">
        <mc:Choice xmlns:a14="http://schemas.microsoft.com/office/drawing/2010/main" Requires="a14">
          <p:graphicFrame>
            <p:nvGraphicFramePr>
              <p:cNvPr id="16" name="Tableau 15">
                <a:extLst>
                  <a:ext uri="{FF2B5EF4-FFF2-40B4-BE49-F238E27FC236}">
                    <a16:creationId xmlns:a16="http://schemas.microsoft.com/office/drawing/2014/main" id="{1350DCE2-0BDA-42EF-9FE6-BF3C10D0E255}"/>
                  </a:ext>
                </a:extLst>
              </p:cNvPr>
              <p:cNvGraphicFramePr>
                <a:graphicFrameLocks noGrp="1"/>
              </p:cNvGraphicFramePr>
              <p:nvPr>
                <p:extLst>
                  <p:ext uri="{D42A27DB-BD31-4B8C-83A1-F6EECF244321}">
                    <p14:modId xmlns:p14="http://schemas.microsoft.com/office/powerpoint/2010/main" val="3479773128"/>
                  </p:ext>
                </p:extLst>
              </p:nvPr>
            </p:nvGraphicFramePr>
            <p:xfrm>
              <a:off x="2030476" y="3890243"/>
              <a:ext cx="8128000" cy="118734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253467">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21580">
                    <a:tc>
                      <a:txBody>
                        <a:bodyPr/>
                        <a:lstStyle/>
                        <a:p>
                          <a:pPr algn="ctr"/>
                          <a14:m>
                            <m:oMathPara xmlns:m="http://schemas.openxmlformats.org/officeDocument/2006/math">
                              <m:oMathParaPr>
                                <m:jc m:val="centerGroup"/>
                              </m:oMathParaPr>
                              <m:oMath xmlns:m="http://schemas.openxmlformats.org/officeDocument/2006/math">
                                <m:sSup>
                                  <m:sSupPr>
                                    <m:ctrlPr>
                                      <a:rPr lang="fr-FR" b="0" i="1" dirty="0" smtClean="0">
                                        <a:latin typeface="Cambria Math" panose="02040503050406030204" pitchFamily="18" charset="0"/>
                                      </a:rPr>
                                    </m:ctrlPr>
                                  </m:sSupPr>
                                  <m:e>
                                    <m:d>
                                      <m:dPr>
                                        <m:ctrlPr>
                                          <a:rPr lang="fr-FR" b="0" i="1" dirty="0" smtClean="0">
                                            <a:latin typeface="Cambria Math" panose="02040503050406030204" pitchFamily="18" charset="0"/>
                                          </a:rPr>
                                        </m:ctrlPr>
                                      </m:dPr>
                                      <m:e>
                                        <m:r>
                                          <a:rPr lang="fr-FR" b="0" i="1" dirty="0" smtClean="0">
                                            <a:latin typeface="Cambria Math" panose="02040503050406030204" pitchFamily="18" charset="0"/>
                                          </a:rPr>
                                          <m:t>𝑥</m:t>
                                        </m:r>
                                        <m:r>
                                          <a:rPr lang="fr-FR" b="0" i="1" dirty="0" smtClean="0">
                                            <a:latin typeface="Cambria Math" panose="02040503050406030204" pitchFamily="18" charset="0"/>
                                          </a:rPr>
                                          <m:t>+3</m:t>
                                        </m:r>
                                        <m:r>
                                          <a:rPr lang="fr-FR" b="0" i="1" dirty="0" smtClean="0">
                                            <a:latin typeface="Cambria Math" panose="02040503050406030204" pitchFamily="18" charset="0"/>
                                          </a:rPr>
                                          <m:t>𝑥</m:t>
                                        </m:r>
                                      </m:e>
                                    </m:d>
                                  </m:e>
                                  <m:sup>
                                    <m:r>
                                      <a:rPr lang="fr-FR" b="0" i="1" dirty="0" smtClean="0">
                                        <a:latin typeface="Cambria Math" panose="02040503050406030204" pitchFamily="18" charset="0"/>
                                      </a:rPr>
                                      <m:t>2</m:t>
                                    </m:r>
                                  </m:sup>
                                </m:sSup>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m:t>
                                </m:r>
                                <m:sSup>
                                  <m:sSupPr>
                                    <m:ctrlPr>
                                      <a:rPr lang="fr-FR" b="0" i="1" dirty="0" smtClean="0">
                                        <a:latin typeface="Cambria Math" panose="02040503050406030204" pitchFamily="18" charset="0"/>
                                      </a:rPr>
                                    </m:ctrlPr>
                                  </m:sSupPr>
                                  <m:e>
                                    <m:d>
                                      <m:dPr>
                                        <m:ctrlPr>
                                          <a:rPr lang="fr-FR" b="0" i="1" dirty="0" smtClean="0">
                                            <a:latin typeface="Cambria Math" panose="02040503050406030204" pitchFamily="18" charset="0"/>
                                          </a:rPr>
                                        </m:ctrlPr>
                                      </m:dPr>
                                      <m:e>
                                        <m:r>
                                          <a:rPr lang="fr-FR" b="0" i="1" dirty="0" smtClean="0">
                                            <a:latin typeface="Cambria Math" panose="02040503050406030204" pitchFamily="18" charset="0"/>
                                          </a:rPr>
                                          <m:t>3</m:t>
                                        </m:r>
                                        <m:r>
                                          <a:rPr lang="fr-FR" b="0" i="1" dirty="0" smtClean="0">
                                            <a:latin typeface="Cambria Math" panose="02040503050406030204" pitchFamily="18" charset="0"/>
                                          </a:rPr>
                                          <m:t>𝑥</m:t>
                                        </m:r>
                                      </m:e>
                                    </m:d>
                                  </m:e>
                                  <m:sup>
                                    <m:r>
                                      <a:rPr lang="fr-FR" b="0" i="1" dirty="0" smtClean="0">
                                        <a:latin typeface="Cambria Math" panose="02040503050406030204" pitchFamily="18" charset="0"/>
                                      </a:rPr>
                                      <m:t>2</m:t>
                                    </m:r>
                                  </m:sup>
                                </m:sSup>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1+3</m:t>
                                </m:r>
                                <m:sSup>
                                  <m:sSupPr>
                                    <m:ctrlPr>
                                      <a:rPr lang="fr-FR" b="0" i="1" dirty="0" smtClean="0">
                                        <a:latin typeface="Cambria Math" panose="02040503050406030204" pitchFamily="18" charset="0"/>
                                      </a:rPr>
                                    </m:ctrlPr>
                                  </m:sSupPr>
                                  <m:e>
                                    <m:r>
                                      <a:rPr lang="fr-FR" b="0" i="1" dirty="0" smtClean="0">
                                        <a:latin typeface="Cambria Math" panose="02040503050406030204" pitchFamily="18" charset="0"/>
                                      </a:rPr>
                                      <m:t>𝑥</m:t>
                                    </m:r>
                                  </m:e>
                                  <m:sup>
                                    <m:r>
                                      <a:rPr lang="fr-FR" b="0" i="1" dirty="0" smtClean="0">
                                        <a:latin typeface="Cambria Math" panose="02040503050406030204" pitchFamily="18" charset="0"/>
                                      </a:rPr>
                                      <m:t>2</m:t>
                                    </m:r>
                                  </m:sup>
                                </m:sSup>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4</m:t>
                                </m:r>
                                <m:r>
                                  <a:rPr lang="fr-FR" b="0" i="1" dirty="0" smtClean="0">
                                    <a:latin typeface="Cambria Math" panose="02040503050406030204" pitchFamily="18" charset="0"/>
                                  </a:rPr>
                                  <m:t>𝑥</m:t>
                                </m:r>
                                <m:r>
                                  <a:rPr lang="fr-FR" b="0" i="1" dirty="0" smtClean="0">
                                    <a:latin typeface="Cambria Math" panose="02040503050406030204" pitchFamily="18" charset="0"/>
                                  </a:rPr>
                                  <m:t>+</m:t>
                                </m:r>
                                <m:sSup>
                                  <m:sSupPr>
                                    <m:ctrlPr>
                                      <a:rPr lang="fr-FR" b="0" i="1" dirty="0" smtClean="0">
                                        <a:latin typeface="Cambria Math" panose="02040503050406030204" pitchFamily="18" charset="0"/>
                                      </a:rPr>
                                    </m:ctrlPr>
                                  </m:sSupPr>
                                  <m:e>
                                    <m:r>
                                      <a:rPr lang="fr-FR" b="0" i="1" dirty="0" smtClean="0">
                                        <a:latin typeface="Cambria Math" panose="02040503050406030204" pitchFamily="18" charset="0"/>
                                      </a:rPr>
                                      <m:t>𝑥</m:t>
                                    </m:r>
                                  </m:e>
                                  <m:sup>
                                    <m:r>
                                      <a:rPr lang="fr-FR" b="0" i="1" dirty="0" smtClean="0">
                                        <a:latin typeface="Cambria Math" panose="02040503050406030204" pitchFamily="18" charset="0"/>
                                      </a:rPr>
                                      <m:t>2</m:t>
                                    </m:r>
                                  </m:sup>
                                </m:sSup>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p:graphicFrame>
            <p:nvGraphicFramePr>
              <p:cNvPr id="16" name="Tableau 15">
                <a:extLst>
                  <a:ext uri="{FF2B5EF4-FFF2-40B4-BE49-F238E27FC236}">
                    <a16:creationId xmlns:a16="http://schemas.microsoft.com/office/drawing/2014/main" id="{1350DCE2-0BDA-42EF-9FE6-BF3C10D0E255}"/>
                  </a:ext>
                </a:extLst>
              </p:cNvPr>
              <p:cNvGraphicFramePr>
                <a:graphicFrameLocks noGrp="1"/>
              </p:cNvGraphicFramePr>
              <p:nvPr>
                <p:extLst>
                  <p:ext uri="{D42A27DB-BD31-4B8C-83A1-F6EECF244321}">
                    <p14:modId xmlns:p14="http://schemas.microsoft.com/office/powerpoint/2010/main" val="3479773128"/>
                  </p:ext>
                </p:extLst>
              </p:nvPr>
            </p:nvGraphicFramePr>
            <p:xfrm>
              <a:off x="2030476" y="3890243"/>
              <a:ext cx="8128000" cy="118734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21580">
                    <a:tc>
                      <a:txBody>
                        <a:bodyPr/>
                        <a:lstStyle/>
                        <a:p>
                          <a:endParaRPr lang="it-IT"/>
                        </a:p>
                      </a:txBody>
                      <a:tcPr anchor="ctr">
                        <a:blipFill>
                          <a:blip r:embed="rId3"/>
                          <a:stretch>
                            <a:fillRect l="-299" t="-48148" r="-300599" b="-2222"/>
                          </a:stretch>
                        </a:blipFill>
                      </a:tcPr>
                    </a:tc>
                    <a:tc>
                      <a:txBody>
                        <a:bodyPr/>
                        <a:lstStyle/>
                        <a:p>
                          <a:endParaRPr lang="it-IT"/>
                        </a:p>
                      </a:txBody>
                      <a:tcPr anchor="ctr">
                        <a:blipFill>
                          <a:blip r:embed="rId3"/>
                          <a:stretch>
                            <a:fillRect l="-100601" t="-48148" r="-201502" b="-2222"/>
                          </a:stretch>
                        </a:blipFill>
                      </a:tcPr>
                    </a:tc>
                    <a:tc>
                      <a:txBody>
                        <a:bodyPr/>
                        <a:lstStyle/>
                        <a:p>
                          <a:endParaRPr lang="it-IT"/>
                        </a:p>
                      </a:txBody>
                      <a:tcPr anchor="ctr">
                        <a:blipFill>
                          <a:blip r:embed="rId3"/>
                          <a:stretch>
                            <a:fillRect l="-200000" t="-48148" r="-100898" b="-2222"/>
                          </a:stretch>
                        </a:blipFill>
                      </a:tcPr>
                    </a:tc>
                    <a:tc>
                      <a:txBody>
                        <a:bodyPr/>
                        <a:lstStyle/>
                        <a:p>
                          <a:endParaRPr lang="it-IT"/>
                        </a:p>
                      </a:txBody>
                      <a:tcPr anchor="ctr">
                        <a:blipFill>
                          <a:blip r:embed="rId3"/>
                          <a:stretch>
                            <a:fillRect l="-300901" t="-48148" r="-1201" b="-2222"/>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4" tgtFrame="&quot;_blank&quot;"/>
            <a:extLst>
              <a:ext uri="{FF2B5EF4-FFF2-40B4-BE49-F238E27FC236}">
                <a16:creationId xmlns:a16="http://schemas.microsoft.com/office/drawing/2014/main" id="{5358F7D6-0B5A-7798-097D-3D6BB30327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4" name="ZoneTexte 3">
            <a:extLst>
              <a:ext uri="{FF2B5EF4-FFF2-40B4-BE49-F238E27FC236}">
                <a16:creationId xmlns:a16="http://schemas.microsoft.com/office/drawing/2014/main" id="{CF04DC14-A681-D3B0-A1F6-7F4DD272C61A}"/>
              </a:ext>
            </a:extLst>
          </p:cNvPr>
          <p:cNvSpPr txBox="1"/>
          <p:nvPr/>
        </p:nvSpPr>
        <p:spPr>
          <a:xfrm>
            <a:off x="8858864" y="165765"/>
            <a:ext cx="3005951"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Question issue des sujets 0</a:t>
            </a:r>
            <a:endParaRPr lang="it-IT"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5C7E1E85-57D1-025B-8AAB-4149F2A518E0}"/>
                  </a:ext>
                </a:extLst>
              </p:cNvPr>
              <p:cNvSpPr txBox="1"/>
              <p:nvPr/>
            </p:nvSpPr>
            <p:spPr>
              <a:xfrm>
                <a:off x="2865579" y="1950640"/>
                <a:ext cx="6457793" cy="646331"/>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On additionne un nombre réel </a:t>
                </a:r>
                <a14:m>
                  <m:oMath xmlns:m="http://schemas.openxmlformats.org/officeDocument/2006/math">
                    <m:r>
                      <a:rPr lang="fr-FR" b="0" i="1" smtClean="0">
                        <a:latin typeface="Cambria Math" panose="02040503050406030204" pitchFamily="18" charset="0"/>
                        <a:cs typeface="Arial" panose="020B0604020202020204" pitchFamily="34" charset="0"/>
                      </a:rPr>
                      <m:t>𝑥</m:t>
                    </m:r>
                  </m:oMath>
                </a14:m>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avec</a:t>
                </a:r>
                <a:r>
                  <a:rPr lang="it-IT" dirty="0">
                    <a:latin typeface="Arial" panose="020B0604020202020204" pitchFamily="34" charset="0"/>
                    <a:cs typeface="Arial" panose="020B0604020202020204" pitchFamily="34" charset="0"/>
                  </a:rPr>
                  <a:t> son triple et son carré. </a:t>
                </a:r>
                <a:br>
                  <a:rPr lang="it-IT" dirty="0">
                    <a:latin typeface="Arial" panose="020B0604020202020204" pitchFamily="34" charset="0"/>
                    <a:cs typeface="Arial" panose="020B0604020202020204" pitchFamily="34" charset="0"/>
                  </a:rPr>
                </a:br>
                <a:r>
                  <a:rPr lang="it-IT" dirty="0">
                    <a:latin typeface="Arial" panose="020B0604020202020204" pitchFamily="34" charset="0"/>
                    <a:cs typeface="Arial" panose="020B0604020202020204" pitchFamily="34" charset="0"/>
                  </a:rPr>
                  <a:t>Le </a:t>
                </a:r>
                <a:r>
                  <a:rPr lang="it-IT" dirty="0" err="1">
                    <a:latin typeface="Arial" panose="020B0604020202020204" pitchFamily="34" charset="0"/>
                    <a:cs typeface="Arial" panose="020B0604020202020204" pitchFamily="34" charset="0"/>
                  </a:rPr>
                  <a:t>résultat</a:t>
                </a:r>
                <a:r>
                  <a:rPr lang="it-IT" dirty="0">
                    <a:latin typeface="Arial" panose="020B0604020202020204" pitchFamily="34" charset="0"/>
                    <a:cs typeface="Arial" panose="020B0604020202020204" pitchFamily="34" charset="0"/>
                  </a:rPr>
                  <a:t> est </a:t>
                </a:r>
                <a:r>
                  <a:rPr lang="it-IT" dirty="0" err="1">
                    <a:latin typeface="Arial" panose="020B0604020202020204" pitchFamily="34" charset="0"/>
                    <a:cs typeface="Arial" panose="020B0604020202020204" pitchFamily="34" charset="0"/>
                  </a:rPr>
                  <a:t>égal</a:t>
                </a:r>
                <a:r>
                  <a:rPr lang="it-IT" dirty="0">
                    <a:latin typeface="Arial" panose="020B0604020202020204" pitchFamily="34" charset="0"/>
                    <a:cs typeface="Arial" panose="020B0604020202020204" pitchFamily="34" charset="0"/>
                  </a:rPr>
                  <a:t> à : </a:t>
                </a:r>
              </a:p>
            </p:txBody>
          </p:sp>
        </mc:Choice>
        <mc:Fallback xmlns="">
          <p:sp>
            <p:nvSpPr>
              <p:cNvPr id="5" name="ZoneTexte 4">
                <a:extLst>
                  <a:ext uri="{FF2B5EF4-FFF2-40B4-BE49-F238E27FC236}">
                    <a16:creationId xmlns:a16="http://schemas.microsoft.com/office/drawing/2014/main" id="{5C7E1E85-57D1-025B-8AAB-4149F2A518E0}"/>
                  </a:ext>
                </a:extLst>
              </p:cNvPr>
              <p:cNvSpPr txBox="1">
                <a:spLocks noRot="1" noChangeAspect="1" noMove="1" noResize="1" noEditPoints="1" noAdjustHandles="1" noChangeArrowheads="1" noChangeShapeType="1" noTextEdit="1"/>
              </p:cNvSpPr>
              <p:nvPr/>
            </p:nvSpPr>
            <p:spPr>
              <a:xfrm>
                <a:off x="2865579" y="1950640"/>
                <a:ext cx="6457793" cy="646331"/>
              </a:xfrm>
              <a:prstGeom prst="rect">
                <a:avLst/>
              </a:prstGeom>
              <a:blipFill>
                <a:blip r:embed="rId6"/>
                <a:stretch>
                  <a:fillRect l="-755" t="-5660" b="-14151"/>
                </a:stretch>
              </a:blipFill>
            </p:spPr>
            <p:txBody>
              <a:bodyPr/>
              <a:lstStyle/>
              <a:p>
                <a:r>
                  <a:rPr lang="it-IT">
                    <a:noFill/>
                  </a:rPr>
                  <a:t> </a:t>
                </a:r>
              </a:p>
            </p:txBody>
          </p:sp>
        </mc:Fallback>
      </mc:AlternateContent>
    </p:spTree>
    <p:extLst>
      <p:ext uri="{BB962C8B-B14F-4D97-AF65-F5344CB8AC3E}">
        <p14:creationId xmlns:p14="http://schemas.microsoft.com/office/powerpoint/2010/main" val="238296538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5B7069-AA34-FF26-14B5-EE896CFA348A}"/>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3D3C35AF-0CA3-0721-457F-53BDEDDE79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2C78425B-F07E-229B-C360-7495A8950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0EF885D4-8598-BFFE-FF07-860FB86B9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840392F2-E5B7-6C67-2791-2FCF0E7C8B2E}"/>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n°2</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20123744-5FAA-6EF4-C4BE-F27E889F26A6}"/>
                  </a:ext>
                </a:extLst>
              </p:cNvPr>
              <p:cNvGraphicFramePr>
                <a:graphicFrameLocks noGrp="1"/>
              </p:cNvGraphicFramePr>
              <p:nvPr>
                <p:extLst>
                  <p:ext uri="{D42A27DB-BD31-4B8C-83A1-F6EECF244321}">
                    <p14:modId xmlns:p14="http://schemas.microsoft.com/office/powerpoint/2010/main" val="4040889016"/>
                  </p:ext>
                </p:extLst>
              </p:nvPr>
            </p:nvGraphicFramePr>
            <p:xfrm>
              <a:off x="2030474" y="4224320"/>
              <a:ext cx="8128000" cy="1332913"/>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233176">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967153">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−3</m:t>
                                </m:r>
                                <m:r>
                                  <a:rPr lang="fr-FR" b="0" i="1" dirty="0" smtClean="0">
                                    <a:latin typeface="Cambria Math" panose="02040503050406030204" pitchFamily="18" charset="0"/>
                                  </a:rPr>
                                  <m:t>𝑥</m:t>
                                </m:r>
                                <m:r>
                                  <a:rPr lang="fr-FR" b="0" i="1" dirty="0" smtClean="0">
                                    <a:latin typeface="Cambria Math" panose="02040503050406030204" pitchFamily="18" charset="0"/>
                                  </a:rPr>
                                  <m:t>+6</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+2</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−2</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−4</m:t>
                                </m:r>
                                <m:r>
                                  <a:rPr lang="fr-FR" b="0" i="1" dirty="0" smtClean="0">
                                    <a:latin typeface="Cambria Math" panose="02040503050406030204" pitchFamily="18" charset="0"/>
                                  </a:rPr>
                                  <m:t>𝑥</m:t>
                                </m:r>
                                <m:r>
                                  <a:rPr lang="fr-FR" b="0" i="1" dirty="0" smtClean="0">
                                    <a:latin typeface="Cambria Math" panose="02040503050406030204" pitchFamily="18" charset="0"/>
                                  </a:rPr>
                                  <m:t>+2</m:t>
                                </m:r>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20123744-5FAA-6EF4-C4BE-F27E889F26A6}"/>
                  </a:ext>
                </a:extLst>
              </p:cNvPr>
              <p:cNvGraphicFramePr>
                <a:graphicFrameLocks noGrp="1"/>
              </p:cNvGraphicFramePr>
              <p:nvPr>
                <p:extLst>
                  <p:ext uri="{D42A27DB-BD31-4B8C-83A1-F6EECF244321}">
                    <p14:modId xmlns:p14="http://schemas.microsoft.com/office/powerpoint/2010/main" val="4040889016"/>
                  </p:ext>
                </p:extLst>
              </p:nvPr>
            </p:nvGraphicFramePr>
            <p:xfrm>
              <a:off x="2030474" y="4224320"/>
              <a:ext cx="8128000" cy="1332913"/>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967153">
                    <a:tc>
                      <a:txBody>
                        <a:bodyPr/>
                        <a:lstStyle/>
                        <a:p>
                          <a:endParaRPr lang="it-IT"/>
                        </a:p>
                      </a:txBody>
                      <a:tcPr anchor="ctr">
                        <a:blipFill>
                          <a:blip r:embed="rId3"/>
                          <a:stretch>
                            <a:fillRect l="-299" t="-40625" r="-300599" b="-1250"/>
                          </a:stretch>
                        </a:blipFill>
                      </a:tcPr>
                    </a:tc>
                    <a:tc>
                      <a:txBody>
                        <a:bodyPr/>
                        <a:lstStyle/>
                        <a:p>
                          <a:endParaRPr lang="it-IT"/>
                        </a:p>
                      </a:txBody>
                      <a:tcPr anchor="ctr">
                        <a:blipFill>
                          <a:blip r:embed="rId3"/>
                          <a:stretch>
                            <a:fillRect l="-100601" t="-40625" r="-201502" b="-1250"/>
                          </a:stretch>
                        </a:blipFill>
                      </a:tcPr>
                    </a:tc>
                    <a:tc>
                      <a:txBody>
                        <a:bodyPr/>
                        <a:lstStyle/>
                        <a:p>
                          <a:endParaRPr lang="it-IT"/>
                        </a:p>
                      </a:txBody>
                      <a:tcPr anchor="ctr">
                        <a:blipFill>
                          <a:blip r:embed="rId3"/>
                          <a:stretch>
                            <a:fillRect l="-200000" t="-40625" r="-100898" b="-1250"/>
                          </a:stretch>
                        </a:blipFill>
                      </a:tcPr>
                    </a:tc>
                    <a:tc>
                      <a:txBody>
                        <a:bodyPr/>
                        <a:lstStyle/>
                        <a:p>
                          <a:endParaRPr lang="it-IT"/>
                        </a:p>
                      </a:txBody>
                      <a:tcPr anchor="ctr">
                        <a:blipFill>
                          <a:blip r:embed="rId3"/>
                          <a:stretch>
                            <a:fillRect l="-300901" t="-40625" r="-1201" b="-1250"/>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4" tgtFrame="&quot;_blank&quot;"/>
            <a:extLst>
              <a:ext uri="{FF2B5EF4-FFF2-40B4-BE49-F238E27FC236}">
                <a16:creationId xmlns:a16="http://schemas.microsoft.com/office/drawing/2014/main" id="{43F4FBF6-0B0B-CF60-C62B-C99BE6F886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3" name="ZoneTexte 2">
            <a:extLst>
              <a:ext uri="{FF2B5EF4-FFF2-40B4-BE49-F238E27FC236}">
                <a16:creationId xmlns:a16="http://schemas.microsoft.com/office/drawing/2014/main" id="{E34A7ADE-17D9-F3BB-BF0D-C6A9D0D28D21}"/>
              </a:ext>
            </a:extLst>
          </p:cNvPr>
          <p:cNvSpPr txBox="1"/>
          <p:nvPr/>
        </p:nvSpPr>
        <p:spPr>
          <a:xfrm>
            <a:off x="8804902" y="91703"/>
            <a:ext cx="3275256"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Question inspirée des sujets 0</a:t>
            </a:r>
            <a:endParaRPr lang="it-IT"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0579A6DA-4CF8-E3DC-731D-67258EA58EE4}"/>
              </a:ext>
            </a:extLst>
          </p:cNvPr>
          <p:cNvSpPr txBox="1"/>
          <p:nvPr/>
        </p:nvSpPr>
        <p:spPr>
          <a:xfrm>
            <a:off x="2379356" y="1119034"/>
            <a:ext cx="7430239" cy="923330"/>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On considère le tableau de signes d’une expression du premier degré. </a:t>
            </a:r>
          </a:p>
          <a:p>
            <a:r>
              <a:rPr lang="fr-FR" dirty="0">
                <a:latin typeface="Arial" panose="020B0604020202020204" pitchFamily="34" charset="0"/>
                <a:cs typeface="Arial" panose="020B0604020202020204" pitchFamily="34" charset="0"/>
              </a:rPr>
              <a:t>Parmi les quatre expressions proposées, </a:t>
            </a:r>
          </a:p>
          <a:p>
            <a:r>
              <a:rPr lang="fr-FR" dirty="0">
                <a:latin typeface="Arial" panose="020B0604020202020204" pitchFamily="34" charset="0"/>
                <a:cs typeface="Arial" panose="020B0604020202020204" pitchFamily="34" charset="0"/>
              </a:rPr>
              <a:t>Retrouver celle qui correspond au tableau de signes. </a:t>
            </a:r>
            <a:endParaRPr lang="it-IT"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C0CB2CFC-856F-ADC5-3EB3-4137BC2E744F}"/>
              </a:ext>
            </a:extLst>
          </p:cNvPr>
          <p:cNvPicPr>
            <a:picLocks noChangeAspect="1"/>
          </p:cNvPicPr>
          <p:nvPr/>
        </p:nvPicPr>
        <p:blipFill>
          <a:blip r:embed="rId6"/>
          <a:stretch>
            <a:fillRect/>
          </a:stretch>
        </p:blipFill>
        <p:spPr>
          <a:xfrm>
            <a:off x="4079937" y="2580657"/>
            <a:ext cx="4029075" cy="685800"/>
          </a:xfrm>
          <a:prstGeom prst="rect">
            <a:avLst/>
          </a:prstGeom>
        </p:spPr>
      </p:pic>
      <p:sp>
        <p:nvSpPr>
          <p:cNvPr id="8" name="Rectangle 7">
            <a:extLst>
              <a:ext uri="{FF2B5EF4-FFF2-40B4-BE49-F238E27FC236}">
                <a16:creationId xmlns:a16="http://schemas.microsoft.com/office/drawing/2014/main" id="{C986A225-3712-5B39-42F0-4125FB106224}"/>
              </a:ext>
            </a:extLst>
          </p:cNvPr>
          <p:cNvSpPr/>
          <p:nvPr/>
        </p:nvSpPr>
        <p:spPr>
          <a:xfrm>
            <a:off x="2851686" y="2941369"/>
            <a:ext cx="2061274" cy="6679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ZoneTexte 8">
            <a:extLst>
              <a:ext uri="{FF2B5EF4-FFF2-40B4-BE49-F238E27FC236}">
                <a16:creationId xmlns:a16="http://schemas.microsoft.com/office/drawing/2014/main" id="{2AA0F9EC-E6D4-2546-2D06-C8A0E385B7D2}"/>
              </a:ext>
            </a:extLst>
          </p:cNvPr>
          <p:cNvSpPr txBox="1"/>
          <p:nvPr/>
        </p:nvSpPr>
        <p:spPr>
          <a:xfrm>
            <a:off x="2629631" y="2883909"/>
            <a:ext cx="2339102"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signe de l’expression</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10582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F28A5B-0B5A-C204-3E4C-439A984FB837}"/>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A6C37896-7F27-6FE4-2A0D-00C09F471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0D5448BD-6C55-715D-987E-B25A373C5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08829438-8C53-4517-7A12-D8034F092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D1B85607-B9AD-C067-5CD6-F6E08E9FEEB4}"/>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n°3</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B201AE28-4BB8-6938-F3C1-2C22515C5194}"/>
                  </a:ext>
                </a:extLst>
              </p:cNvPr>
              <p:cNvSpPr txBox="1"/>
              <p:nvPr/>
            </p:nvSpPr>
            <p:spPr>
              <a:xfrm>
                <a:off x="3812616" y="1455891"/>
                <a:ext cx="4563717" cy="1015663"/>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On considère la relation </a:t>
                </a:r>
                <a14:m>
                  <m:oMath xmlns:m="http://schemas.openxmlformats.org/officeDocument/2006/math">
                    <m:r>
                      <a:rPr lang="fr-FR" sz="2000" b="0" i="1" smtClean="0">
                        <a:latin typeface="Cambria Math" panose="02040503050406030204" pitchFamily="18" charset="0"/>
                        <a:cs typeface="Arial" panose="020B0604020202020204" pitchFamily="34" charset="0"/>
                      </a:rPr>
                      <m:t>𝐶</m:t>
                    </m:r>
                    <m:r>
                      <a:rPr lang="fr-FR" sz="2000" b="0" i="1" smtClean="0">
                        <a:latin typeface="Cambria Math" panose="02040503050406030204" pitchFamily="18" charset="0"/>
                        <a:cs typeface="Arial" panose="020B0604020202020204" pitchFamily="34" charset="0"/>
                      </a:rPr>
                      <m:t>=</m:t>
                    </m:r>
                    <m:sSup>
                      <m:sSupPr>
                        <m:ctrlPr>
                          <a:rPr lang="fr-FR" sz="2000" b="0" i="1" smtClean="0">
                            <a:latin typeface="Cambria Math" panose="02040503050406030204" pitchFamily="18" charset="0"/>
                            <a:cs typeface="Arial" panose="020B0604020202020204" pitchFamily="34" charset="0"/>
                          </a:rPr>
                        </m:ctrlPr>
                      </m:sSupPr>
                      <m:e>
                        <m:d>
                          <m:dPr>
                            <m:ctrlPr>
                              <a:rPr lang="fr-FR" sz="2000" b="0" i="1" smtClean="0">
                                <a:latin typeface="Cambria Math" panose="02040503050406030204" pitchFamily="18" charset="0"/>
                                <a:cs typeface="Arial" panose="020B0604020202020204" pitchFamily="34" charset="0"/>
                              </a:rPr>
                            </m:ctrlPr>
                          </m:dPr>
                          <m:e>
                            <m:r>
                              <a:rPr lang="fr-FR" sz="2000" b="0" i="1" smtClean="0">
                                <a:latin typeface="Cambria Math" panose="02040503050406030204" pitchFamily="18" charset="0"/>
                                <a:cs typeface="Arial" panose="020B0604020202020204" pitchFamily="34" charset="0"/>
                              </a:rPr>
                              <m:t>1+</m:t>
                            </m:r>
                            <m:r>
                              <a:rPr lang="fr-FR" sz="2000" b="0" i="1" smtClean="0">
                                <a:latin typeface="Cambria Math" panose="02040503050406030204" pitchFamily="18" charset="0"/>
                                <a:cs typeface="Arial" panose="020B0604020202020204" pitchFamily="34" charset="0"/>
                              </a:rPr>
                              <m:t>𝑡</m:t>
                            </m:r>
                          </m:e>
                        </m:d>
                      </m:e>
                      <m:sup>
                        <m:r>
                          <a:rPr lang="fr-FR" sz="2000" b="0" i="1" smtClean="0">
                            <a:latin typeface="Cambria Math" panose="02040503050406030204" pitchFamily="18" charset="0"/>
                            <a:cs typeface="Arial" panose="020B0604020202020204" pitchFamily="34" charset="0"/>
                          </a:rPr>
                          <m:t>2</m:t>
                        </m:r>
                      </m:sup>
                    </m:sSup>
                  </m:oMath>
                </a14:m>
                <a:r>
                  <a:rPr lang="fr-FR" sz="2000" dirty="0">
                    <a:latin typeface="Arial" panose="020B0604020202020204" pitchFamily="34" charset="0"/>
                    <a:cs typeface="Arial" panose="020B0604020202020204" pitchFamily="34" charset="0"/>
                  </a:rPr>
                  <a:t>. </a:t>
                </a:r>
              </a:p>
              <a:p>
                <a:r>
                  <a:rPr lang="fr-FR" sz="2000" dirty="0">
                    <a:latin typeface="Arial" panose="020B0604020202020204" pitchFamily="34" charset="0"/>
                    <a:cs typeface="Arial" panose="020B0604020202020204" pitchFamily="34" charset="0"/>
                  </a:rPr>
                  <a:t>On cherche à isoler la variable </a:t>
                </a:r>
                <a14:m>
                  <m:oMath xmlns:m="http://schemas.openxmlformats.org/officeDocument/2006/math">
                    <m:r>
                      <a:rPr lang="fr-FR" sz="2000" b="0" i="1" smtClean="0">
                        <a:latin typeface="Cambria Math" panose="02040503050406030204" pitchFamily="18" charset="0"/>
                        <a:cs typeface="Arial" panose="020B0604020202020204" pitchFamily="34" charset="0"/>
                      </a:rPr>
                      <m:t>𝑡</m:t>
                    </m:r>
                  </m:oMath>
                </a14:m>
                <a:r>
                  <a:rPr lang="fr-FR" sz="2000" dirty="0">
                    <a:latin typeface="Arial" panose="020B0604020202020204" pitchFamily="34" charset="0"/>
                    <a:cs typeface="Arial" panose="020B0604020202020204" pitchFamily="34" charset="0"/>
                  </a:rPr>
                  <a:t>. </a:t>
                </a:r>
              </a:p>
              <a:p>
                <a:r>
                  <a:rPr lang="fr-FR" sz="2000" dirty="0">
                    <a:latin typeface="Arial" panose="020B0604020202020204" pitchFamily="34" charset="0"/>
                    <a:cs typeface="Arial" panose="020B0604020202020204" pitchFamily="34" charset="0"/>
                  </a:rPr>
                  <a:t>On a : </a:t>
                </a:r>
              </a:p>
            </p:txBody>
          </p:sp>
        </mc:Choice>
        <mc:Fallback xmlns="">
          <p:sp>
            <p:nvSpPr>
              <p:cNvPr id="15" name="ZoneTexte 14">
                <a:extLst>
                  <a:ext uri="{FF2B5EF4-FFF2-40B4-BE49-F238E27FC236}">
                    <a16:creationId xmlns:a16="http://schemas.microsoft.com/office/drawing/2014/main" id="{B201AE28-4BB8-6938-F3C1-2C22515C5194}"/>
                  </a:ext>
                </a:extLst>
              </p:cNvPr>
              <p:cNvSpPr txBox="1">
                <a:spLocks noRot="1" noChangeAspect="1" noMove="1" noResize="1" noEditPoints="1" noAdjustHandles="1" noChangeArrowheads="1" noChangeShapeType="1" noTextEdit="1"/>
              </p:cNvSpPr>
              <p:nvPr/>
            </p:nvSpPr>
            <p:spPr>
              <a:xfrm>
                <a:off x="3812616" y="1455891"/>
                <a:ext cx="4563717" cy="1015663"/>
              </a:xfrm>
              <a:prstGeom prst="rect">
                <a:avLst/>
              </a:prstGeom>
              <a:blipFill>
                <a:blip r:embed="rId3"/>
                <a:stretch>
                  <a:fillRect l="-1335" t="-3012" b="-1084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269A3450-9C50-1EE6-45E3-EFF1A8C61B78}"/>
                  </a:ext>
                </a:extLst>
              </p:cNvPr>
              <p:cNvGraphicFramePr>
                <a:graphicFrameLocks noGrp="1"/>
              </p:cNvGraphicFramePr>
              <p:nvPr>
                <p:extLst>
                  <p:ext uri="{D42A27DB-BD31-4B8C-83A1-F6EECF244321}">
                    <p14:modId xmlns:p14="http://schemas.microsoft.com/office/powerpoint/2010/main" val="2510062030"/>
                  </p:ext>
                </p:extLst>
              </p:nvPr>
            </p:nvGraphicFramePr>
            <p:xfrm>
              <a:off x="2030475" y="3270076"/>
              <a:ext cx="8128000" cy="1220732"/>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49892">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𝑡</m:t>
                                </m:r>
                                <m:r>
                                  <a:rPr lang="fr-FR" b="0" i="1" dirty="0" smtClean="0">
                                    <a:latin typeface="Cambria Math" panose="02040503050406030204" pitchFamily="18" charset="0"/>
                                  </a:rPr>
                                  <m:t>=</m:t>
                                </m:r>
                                <m:rad>
                                  <m:radPr>
                                    <m:degHide m:val="on"/>
                                    <m:ctrlPr>
                                      <a:rPr lang="fr-FR" b="0" i="1" dirty="0" smtClean="0">
                                        <a:latin typeface="Cambria Math" panose="02040503050406030204" pitchFamily="18" charset="0"/>
                                      </a:rPr>
                                    </m:ctrlPr>
                                  </m:radPr>
                                  <m:deg/>
                                  <m:e>
                                    <m:r>
                                      <a:rPr lang="fr-FR" b="0" i="1" dirty="0" smtClean="0">
                                        <a:latin typeface="Cambria Math" panose="02040503050406030204" pitchFamily="18" charset="0"/>
                                      </a:rPr>
                                      <m:t>𝐶</m:t>
                                    </m:r>
                                    <m:r>
                                      <a:rPr lang="fr-FR" b="0" i="1" dirty="0" smtClean="0">
                                        <a:latin typeface="Cambria Math" panose="02040503050406030204" pitchFamily="18" charset="0"/>
                                      </a:rPr>
                                      <m:t>−1</m:t>
                                    </m:r>
                                  </m:e>
                                </m:ra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𝑡</m:t>
                                </m:r>
                                <m:r>
                                  <a:rPr lang="fr-FR" b="0" i="1" dirty="0" smtClean="0">
                                    <a:latin typeface="Cambria Math" panose="02040503050406030204" pitchFamily="18" charset="0"/>
                                  </a:rPr>
                                  <m:t>=</m:t>
                                </m:r>
                                <m:rad>
                                  <m:radPr>
                                    <m:degHide m:val="on"/>
                                    <m:ctrlPr>
                                      <a:rPr lang="fr-FR" b="0" i="1" dirty="0" smtClean="0">
                                        <a:latin typeface="Cambria Math" panose="02040503050406030204" pitchFamily="18" charset="0"/>
                                      </a:rPr>
                                    </m:ctrlPr>
                                  </m:radPr>
                                  <m:deg/>
                                  <m:e>
                                    <m:r>
                                      <a:rPr lang="fr-FR" b="0" i="1" dirty="0" smtClean="0">
                                        <a:latin typeface="Cambria Math" panose="02040503050406030204" pitchFamily="18" charset="0"/>
                                      </a:rPr>
                                      <m:t>𝐶</m:t>
                                    </m:r>
                                  </m:e>
                                </m:rad>
                                <m:r>
                                  <a:rPr lang="fr-FR" b="0" i="1" dirty="0" smtClean="0">
                                    <a:latin typeface="Cambria Math" panose="02040503050406030204" pitchFamily="18" charset="0"/>
                                  </a:rPr>
                                  <m:t>−1</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𝑡</m:t>
                                </m:r>
                                <m:r>
                                  <a:rPr lang="fr-FR" b="0" i="1" dirty="0" smtClean="0">
                                    <a:latin typeface="Cambria Math" panose="02040503050406030204" pitchFamily="18" charset="0"/>
                                  </a:rPr>
                                  <m:t>=</m:t>
                                </m:r>
                                <m:rad>
                                  <m:radPr>
                                    <m:degHide m:val="on"/>
                                    <m:ctrlPr>
                                      <a:rPr lang="fr-FR" b="0" i="1" dirty="0" smtClean="0">
                                        <a:latin typeface="Cambria Math" panose="02040503050406030204" pitchFamily="18" charset="0"/>
                                      </a:rPr>
                                    </m:ctrlPr>
                                  </m:radPr>
                                  <m:deg/>
                                  <m:e>
                                    <m:r>
                                      <a:rPr lang="fr-FR" b="0" i="1" dirty="0" smtClean="0">
                                        <a:latin typeface="Cambria Math" panose="02040503050406030204" pitchFamily="18" charset="0"/>
                                      </a:rPr>
                                      <m:t>1−</m:t>
                                    </m:r>
                                    <m:r>
                                      <a:rPr lang="fr-FR" b="0" i="1" dirty="0" smtClean="0">
                                        <a:latin typeface="Cambria Math" panose="02040503050406030204" pitchFamily="18" charset="0"/>
                                      </a:rPr>
                                      <m:t>𝐶</m:t>
                                    </m:r>
                                  </m:e>
                                </m:ra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𝑡</m:t>
                                </m:r>
                                <m:r>
                                  <a:rPr lang="fr-FR" b="0" i="1" dirty="0" smtClean="0">
                                    <a:latin typeface="Cambria Math" panose="02040503050406030204" pitchFamily="18" charset="0"/>
                                  </a:rPr>
                                  <m:t>=1−</m:t>
                                </m:r>
                                <m:rad>
                                  <m:radPr>
                                    <m:degHide m:val="on"/>
                                    <m:ctrlPr>
                                      <a:rPr lang="fr-FR" b="0" i="1" dirty="0" smtClean="0">
                                        <a:latin typeface="Cambria Math" panose="02040503050406030204" pitchFamily="18" charset="0"/>
                                      </a:rPr>
                                    </m:ctrlPr>
                                  </m:radPr>
                                  <m:deg/>
                                  <m:e>
                                    <m:r>
                                      <a:rPr lang="fr-FR" b="0" i="1" dirty="0" smtClean="0">
                                        <a:latin typeface="Cambria Math" panose="02040503050406030204" pitchFamily="18" charset="0"/>
                                      </a:rPr>
                                      <m:t>𝐶</m:t>
                                    </m:r>
                                  </m:e>
                                </m:rad>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269A3450-9C50-1EE6-45E3-EFF1A8C61B78}"/>
                  </a:ext>
                </a:extLst>
              </p:cNvPr>
              <p:cNvGraphicFramePr>
                <a:graphicFrameLocks noGrp="1"/>
              </p:cNvGraphicFramePr>
              <p:nvPr>
                <p:extLst>
                  <p:ext uri="{D42A27DB-BD31-4B8C-83A1-F6EECF244321}">
                    <p14:modId xmlns:p14="http://schemas.microsoft.com/office/powerpoint/2010/main" val="2510062030"/>
                  </p:ext>
                </p:extLst>
              </p:nvPr>
            </p:nvGraphicFramePr>
            <p:xfrm>
              <a:off x="2030475" y="3270076"/>
              <a:ext cx="8128000" cy="1220732"/>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7084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49892">
                    <a:tc>
                      <a:txBody>
                        <a:bodyPr/>
                        <a:lstStyle/>
                        <a:p>
                          <a:endParaRPr lang="it-IT"/>
                        </a:p>
                      </a:txBody>
                      <a:tcPr anchor="ctr">
                        <a:blipFill>
                          <a:blip r:embed="rId4"/>
                          <a:stretch>
                            <a:fillRect l="-299" t="-47143" r="-300599" b="-1429"/>
                          </a:stretch>
                        </a:blipFill>
                      </a:tcPr>
                    </a:tc>
                    <a:tc>
                      <a:txBody>
                        <a:bodyPr/>
                        <a:lstStyle/>
                        <a:p>
                          <a:endParaRPr lang="it-IT"/>
                        </a:p>
                      </a:txBody>
                      <a:tcPr anchor="ctr">
                        <a:blipFill>
                          <a:blip r:embed="rId4"/>
                          <a:stretch>
                            <a:fillRect l="-100601" t="-47143" r="-201502" b="-1429"/>
                          </a:stretch>
                        </a:blipFill>
                      </a:tcPr>
                    </a:tc>
                    <a:tc>
                      <a:txBody>
                        <a:bodyPr/>
                        <a:lstStyle/>
                        <a:p>
                          <a:endParaRPr lang="it-IT"/>
                        </a:p>
                      </a:txBody>
                      <a:tcPr anchor="ctr">
                        <a:blipFill>
                          <a:blip r:embed="rId4"/>
                          <a:stretch>
                            <a:fillRect l="-200000" t="-47143" r="-100898" b="-1429"/>
                          </a:stretch>
                        </a:blipFill>
                      </a:tcPr>
                    </a:tc>
                    <a:tc>
                      <a:txBody>
                        <a:bodyPr/>
                        <a:lstStyle/>
                        <a:p>
                          <a:endParaRPr lang="it-IT"/>
                        </a:p>
                      </a:txBody>
                      <a:tcPr anchor="ctr">
                        <a:blipFill>
                          <a:blip r:embed="rId4"/>
                          <a:stretch>
                            <a:fillRect l="-300901" t="-47143" r="-1201" b="-1429"/>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5" tgtFrame="&quot;_blank&quot;"/>
            <a:extLst>
              <a:ext uri="{FF2B5EF4-FFF2-40B4-BE49-F238E27FC236}">
                <a16:creationId xmlns:a16="http://schemas.microsoft.com/office/drawing/2014/main" id="{E6A6ADDD-6687-DD4C-D34F-2C56C186AB9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p:sp>
        <p:nvSpPr>
          <p:cNvPr id="4" name="ZoneTexte 3">
            <a:extLst>
              <a:ext uri="{FF2B5EF4-FFF2-40B4-BE49-F238E27FC236}">
                <a16:creationId xmlns:a16="http://schemas.microsoft.com/office/drawing/2014/main" id="{8F5535A6-0C0A-6F20-47FA-D8336E949B06}"/>
              </a:ext>
            </a:extLst>
          </p:cNvPr>
          <p:cNvSpPr txBox="1"/>
          <p:nvPr/>
        </p:nvSpPr>
        <p:spPr>
          <a:xfrm>
            <a:off x="8858864" y="165765"/>
            <a:ext cx="3005951"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Question issue des sujets 0</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1646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193323-909C-AFF9-4C10-54073BF0ADEF}"/>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1B1F0ABA-B885-000F-3092-8171C70D1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017F34BE-AAF1-B2AD-58BF-12A96BF00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E2D2168D-1CC9-1A19-4BA9-B40582DE0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8AA85D55-E400-AF67-7713-8B8FFA3AE4BF}"/>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n°4</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2AD01FD6-D633-0C32-E698-02540D77ABFF}"/>
                  </a:ext>
                </a:extLst>
              </p:cNvPr>
              <p:cNvGraphicFramePr>
                <a:graphicFrameLocks noGrp="1"/>
              </p:cNvGraphicFramePr>
              <p:nvPr>
                <p:extLst>
                  <p:ext uri="{D42A27DB-BD31-4B8C-83A1-F6EECF244321}">
                    <p14:modId xmlns:p14="http://schemas.microsoft.com/office/powerpoint/2010/main" val="2254890483"/>
                  </p:ext>
                </p:extLst>
              </p:nvPr>
            </p:nvGraphicFramePr>
            <p:xfrm>
              <a:off x="2030475" y="3565585"/>
              <a:ext cx="8128000" cy="1917886"/>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179883">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1552126">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𝑥</m:t>
                                </m:r>
                                <m:r>
                                  <a:rPr lang="fr-FR" b="0" i="1" smtClean="0">
                                    <a:latin typeface="Cambria Math" panose="02040503050406030204" pitchFamily="18" charset="0"/>
                                  </a:rPr>
                                  <m:t>=−3</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m:t>
                                </m:r>
                                <m:f>
                                  <m:fPr>
                                    <m:ctrlPr>
                                      <a:rPr lang="fr-FR" b="0" i="1" dirty="0" smtClean="0">
                                        <a:latin typeface="Cambria Math" panose="02040503050406030204" pitchFamily="18" charset="0"/>
                                      </a:rPr>
                                    </m:ctrlPr>
                                  </m:fPr>
                                  <m:num>
                                    <m:r>
                                      <a:rPr lang="fr-FR" b="0" i="1" dirty="0" smtClean="0">
                                        <a:latin typeface="Cambria Math" panose="02040503050406030204" pitchFamily="18" charset="0"/>
                                      </a:rPr>
                                      <m:t>1</m:t>
                                    </m:r>
                                  </m:num>
                                  <m:den>
                                    <m:r>
                                      <a:rPr lang="fr-FR" b="0" i="1" dirty="0" smtClean="0">
                                        <a:latin typeface="Cambria Math" panose="02040503050406030204" pitchFamily="18" charset="0"/>
                                      </a:rPr>
                                      <m:t>3</m:t>
                                    </m:r>
                                  </m:den>
                                </m:f>
                              </m:oMath>
                            </m:oMathPara>
                          </a14:m>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m:t>
                                </m:r>
                                <m:f>
                                  <m:fPr>
                                    <m:ctrlPr>
                                      <a:rPr lang="fr-FR" b="0" i="1" dirty="0" smtClean="0">
                                        <a:latin typeface="Cambria Math" panose="02040503050406030204" pitchFamily="18" charset="0"/>
                                      </a:rPr>
                                    </m:ctrlPr>
                                  </m:fPr>
                                  <m:num>
                                    <m:r>
                                      <a:rPr lang="fr-FR" b="0" i="1" dirty="0" smtClean="0">
                                        <a:latin typeface="Cambria Math" panose="02040503050406030204" pitchFamily="18" charset="0"/>
                                      </a:rPr>
                                      <m:t>1</m:t>
                                    </m:r>
                                  </m:num>
                                  <m:den>
                                    <m:r>
                                      <a:rPr lang="fr-FR" b="0" i="1" dirty="0" smtClean="0">
                                        <a:latin typeface="Cambria Math" panose="02040503050406030204" pitchFamily="18" charset="0"/>
                                      </a:rPr>
                                      <m:t>3</m:t>
                                    </m:r>
                                  </m:den>
                                </m:f>
                              </m:oMath>
                            </m:oMathPara>
                          </a14:m>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=0</m:t>
                                </m:r>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2AD01FD6-D633-0C32-E698-02540D77ABFF}"/>
                  </a:ext>
                </a:extLst>
              </p:cNvPr>
              <p:cNvGraphicFramePr>
                <a:graphicFrameLocks noGrp="1"/>
              </p:cNvGraphicFramePr>
              <p:nvPr>
                <p:extLst>
                  <p:ext uri="{D42A27DB-BD31-4B8C-83A1-F6EECF244321}">
                    <p14:modId xmlns:p14="http://schemas.microsoft.com/office/powerpoint/2010/main" val="2254890483"/>
                  </p:ext>
                </p:extLst>
              </p:nvPr>
            </p:nvGraphicFramePr>
            <p:xfrm>
              <a:off x="2030475" y="3565585"/>
              <a:ext cx="8128000" cy="1917886"/>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1552126">
                    <a:tc>
                      <a:txBody>
                        <a:bodyPr/>
                        <a:lstStyle/>
                        <a:p>
                          <a:endParaRPr lang="it-IT"/>
                        </a:p>
                      </a:txBody>
                      <a:tcPr anchor="ctr">
                        <a:blipFill>
                          <a:blip r:embed="rId3"/>
                          <a:stretch>
                            <a:fillRect l="-299" t="-25391" r="-300599" b="-781"/>
                          </a:stretch>
                        </a:blipFill>
                      </a:tcPr>
                    </a:tc>
                    <a:tc>
                      <a:txBody>
                        <a:bodyPr/>
                        <a:lstStyle/>
                        <a:p>
                          <a:endParaRPr lang="it-IT"/>
                        </a:p>
                      </a:txBody>
                      <a:tcPr anchor="ctr">
                        <a:blipFill>
                          <a:blip r:embed="rId3"/>
                          <a:stretch>
                            <a:fillRect l="-100601" t="-25391" r="-201502" b="-781"/>
                          </a:stretch>
                        </a:blipFill>
                      </a:tcPr>
                    </a:tc>
                    <a:tc>
                      <a:txBody>
                        <a:bodyPr/>
                        <a:lstStyle/>
                        <a:p>
                          <a:endParaRPr lang="it-IT"/>
                        </a:p>
                      </a:txBody>
                      <a:tcPr anchor="ctr">
                        <a:blipFill>
                          <a:blip r:embed="rId3"/>
                          <a:stretch>
                            <a:fillRect l="-200000" t="-25391" r="-100898" b="-781"/>
                          </a:stretch>
                        </a:blipFill>
                      </a:tcPr>
                    </a:tc>
                    <a:tc>
                      <a:txBody>
                        <a:bodyPr/>
                        <a:lstStyle/>
                        <a:p>
                          <a:endParaRPr lang="it-IT"/>
                        </a:p>
                      </a:txBody>
                      <a:tcPr anchor="ctr">
                        <a:blipFill>
                          <a:blip r:embed="rId3"/>
                          <a:stretch>
                            <a:fillRect l="-300901" t="-25391" r="-1201" b="-781"/>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4" tgtFrame="&quot;_blank&quot;"/>
            <a:extLst>
              <a:ext uri="{FF2B5EF4-FFF2-40B4-BE49-F238E27FC236}">
                <a16:creationId xmlns:a16="http://schemas.microsoft.com/office/drawing/2014/main" id="{A29DFE2E-4009-FD93-1DCC-BE89EB7C8B1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E7520187-5A61-748A-B9F8-FCCE70E70122}"/>
                  </a:ext>
                </a:extLst>
              </p:cNvPr>
              <p:cNvSpPr txBox="1"/>
              <p:nvPr/>
            </p:nvSpPr>
            <p:spPr>
              <a:xfrm>
                <a:off x="4099890" y="1926811"/>
                <a:ext cx="3989169" cy="369332"/>
              </a:xfrm>
              <a:prstGeom prst="rect">
                <a:avLst/>
              </a:prstGeom>
              <a:noFill/>
            </p:spPr>
            <p:txBody>
              <a:bodyPr wrap="none" rtlCol="0">
                <a:spAutoFit/>
              </a:bodyPr>
              <a:lstStyle/>
              <a:p>
                <a:r>
                  <a:rPr lang="it-IT" dirty="0">
                    <a:latin typeface="Arial" panose="020B0604020202020204" pitchFamily="34" charset="0"/>
                    <a:cs typeface="Arial" panose="020B0604020202020204" pitchFamily="34" charset="0"/>
                  </a:rPr>
                  <a:t>La </a:t>
                </a:r>
                <a:r>
                  <a:rPr lang="it-IT" dirty="0" err="1">
                    <a:latin typeface="Arial" panose="020B0604020202020204" pitchFamily="34" charset="0"/>
                    <a:cs typeface="Arial" panose="020B0604020202020204" pitchFamily="34" charset="0"/>
                  </a:rPr>
                  <a:t>solution</a:t>
                </a:r>
                <a:r>
                  <a:rPr lang="it-IT" dirty="0">
                    <a:latin typeface="Arial" panose="020B0604020202020204" pitchFamily="34" charset="0"/>
                    <a:cs typeface="Arial" panose="020B0604020202020204" pitchFamily="34" charset="0"/>
                  </a:rPr>
                  <a:t> de l’</a:t>
                </a:r>
                <a:r>
                  <a:rPr lang="it-IT" dirty="0" err="1">
                    <a:latin typeface="Arial" panose="020B0604020202020204" pitchFamily="34" charset="0"/>
                    <a:cs typeface="Arial" panose="020B0604020202020204" pitchFamily="34" charset="0"/>
                  </a:rPr>
                  <a:t>équation</a:t>
                </a:r>
                <a:r>
                  <a:rPr lang="it-IT" dirty="0">
                    <a:latin typeface="Arial" panose="020B0604020202020204" pitchFamily="34" charset="0"/>
                    <a:cs typeface="Arial" panose="020B0604020202020204" pitchFamily="34" charset="0"/>
                  </a:rPr>
                  <a:t> </a:t>
                </a:r>
                <a14:m>
                  <m:oMath xmlns:m="http://schemas.openxmlformats.org/officeDocument/2006/math">
                    <m:r>
                      <a:rPr lang="fr-FR" b="0" i="1" smtClean="0">
                        <a:latin typeface="Cambria Math" panose="02040503050406030204" pitchFamily="18" charset="0"/>
                        <a:cs typeface="Arial" panose="020B0604020202020204" pitchFamily="34" charset="0"/>
                      </a:rPr>
                      <m:t>3</m:t>
                    </m:r>
                    <m:r>
                      <a:rPr lang="fr-FR" b="0" i="1" smtClean="0">
                        <a:latin typeface="Cambria Math" panose="02040503050406030204" pitchFamily="18" charset="0"/>
                        <a:cs typeface="Arial" panose="020B0604020202020204" pitchFamily="34" charset="0"/>
                      </a:rPr>
                      <m:t>𝑥</m:t>
                    </m:r>
                    <m:r>
                      <a:rPr lang="fr-FR" b="0" i="1" smtClean="0">
                        <a:latin typeface="Cambria Math" panose="02040503050406030204" pitchFamily="18" charset="0"/>
                        <a:cs typeface="Arial" panose="020B0604020202020204" pitchFamily="34" charset="0"/>
                      </a:rPr>
                      <m:t>=0</m:t>
                    </m:r>
                  </m:oMath>
                </a14:m>
                <a:r>
                  <a:rPr lang="it-IT" dirty="0">
                    <a:latin typeface="Arial" panose="020B0604020202020204" pitchFamily="34" charset="0"/>
                    <a:cs typeface="Arial" panose="020B0604020202020204" pitchFamily="34" charset="0"/>
                  </a:rPr>
                  <a:t> est : </a:t>
                </a:r>
              </a:p>
            </p:txBody>
          </p:sp>
        </mc:Choice>
        <mc:Fallback xmlns="">
          <p:sp>
            <p:nvSpPr>
              <p:cNvPr id="2" name="ZoneTexte 1">
                <a:extLst>
                  <a:ext uri="{FF2B5EF4-FFF2-40B4-BE49-F238E27FC236}">
                    <a16:creationId xmlns:a16="http://schemas.microsoft.com/office/drawing/2014/main" id="{E7520187-5A61-748A-B9F8-FCCE70E70122}"/>
                  </a:ext>
                </a:extLst>
              </p:cNvPr>
              <p:cNvSpPr txBox="1">
                <a:spLocks noRot="1" noChangeAspect="1" noMove="1" noResize="1" noEditPoints="1" noAdjustHandles="1" noChangeArrowheads="1" noChangeShapeType="1" noTextEdit="1"/>
              </p:cNvSpPr>
              <p:nvPr/>
            </p:nvSpPr>
            <p:spPr>
              <a:xfrm>
                <a:off x="4099890" y="1926811"/>
                <a:ext cx="3989169" cy="369332"/>
              </a:xfrm>
              <a:prstGeom prst="rect">
                <a:avLst/>
              </a:prstGeom>
              <a:blipFill>
                <a:blip r:embed="rId6"/>
                <a:stretch>
                  <a:fillRect l="-1376" t="-8197" r="-306" b="-24590"/>
                </a:stretch>
              </a:blipFill>
            </p:spPr>
            <p:txBody>
              <a:bodyPr/>
              <a:lstStyle/>
              <a:p>
                <a:r>
                  <a:rPr lang="it-IT">
                    <a:noFill/>
                  </a:rPr>
                  <a:t> </a:t>
                </a:r>
              </a:p>
            </p:txBody>
          </p:sp>
        </mc:Fallback>
      </mc:AlternateContent>
      <p:sp>
        <p:nvSpPr>
          <p:cNvPr id="3" name="ZoneTexte 2">
            <a:extLst>
              <a:ext uri="{FF2B5EF4-FFF2-40B4-BE49-F238E27FC236}">
                <a16:creationId xmlns:a16="http://schemas.microsoft.com/office/drawing/2014/main" id="{EC407D83-2685-C863-AA9E-7150460E09CD}"/>
              </a:ext>
            </a:extLst>
          </p:cNvPr>
          <p:cNvSpPr txBox="1"/>
          <p:nvPr/>
        </p:nvSpPr>
        <p:spPr>
          <a:xfrm>
            <a:off x="8858864" y="165765"/>
            <a:ext cx="3005951"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Question issue des sujets 0</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52177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AB984-3757-63A0-91BB-7FFF5006B91D}"/>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5B2F2776-CC00-4277-A479-515C3802CEC2}"/>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n°5</a:t>
            </a:r>
            <a:endParaRPr lang="it-IT" sz="2400" dirty="0">
              <a:latin typeface="Arial Black" panose="020B0A04020102020204" pitchFamily="34" charset="0"/>
            </a:endParaRPr>
          </a:p>
        </p:txBody>
      </p:sp>
      <mc:AlternateContent xmlns:mc="http://schemas.openxmlformats.org/markup-compatibility/2006" xmlns:a14="http://schemas.microsoft.com/office/drawing/2010/main">
        <mc:Choice Requires="a14">
          <p:graphicFrame>
            <p:nvGraphicFramePr>
              <p:cNvPr id="16" name="Tableau 15">
                <a:extLst>
                  <a:ext uri="{FF2B5EF4-FFF2-40B4-BE49-F238E27FC236}">
                    <a16:creationId xmlns:a16="http://schemas.microsoft.com/office/drawing/2014/main" id="{C0599E5A-2C3E-F87A-2701-4237CE334489}"/>
                  </a:ext>
                </a:extLst>
              </p:cNvPr>
              <p:cNvGraphicFramePr>
                <a:graphicFrameLocks noGrp="1"/>
              </p:cNvGraphicFramePr>
              <p:nvPr>
                <p:extLst>
                  <p:ext uri="{D42A27DB-BD31-4B8C-83A1-F6EECF244321}">
                    <p14:modId xmlns:p14="http://schemas.microsoft.com/office/powerpoint/2010/main" val="4266881376"/>
                  </p:ext>
                </p:extLst>
              </p:nvPr>
            </p:nvGraphicFramePr>
            <p:xfrm>
              <a:off x="2030475" y="3565585"/>
              <a:ext cx="8128000" cy="1917886"/>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179883">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1552126">
                    <a:tc>
                      <a:txBody>
                        <a:bodyPr/>
                        <a:lstStyle/>
                        <a:p>
                          <a:pPr algn="ct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𝑥</m:t>
                                </m:r>
                                <m:r>
                                  <a:rPr lang="fr-FR" b="0" i="1" smtClean="0">
                                    <a:latin typeface="Cambria Math" panose="02040503050406030204" pitchFamily="18" charset="0"/>
                                  </a:rPr>
                                  <m:t>=144×9</m:t>
                                </m:r>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m:t>
                                </m:r>
                                <m:f>
                                  <m:fPr>
                                    <m:ctrlPr>
                                      <a:rPr lang="fr-FR" b="0" i="1" dirty="0" smtClean="0">
                                        <a:latin typeface="Cambria Math" panose="02040503050406030204" pitchFamily="18" charset="0"/>
                                      </a:rPr>
                                    </m:ctrlPr>
                                  </m:fPr>
                                  <m:num>
                                    <m:r>
                                      <a:rPr lang="fr-FR" b="0" i="1" dirty="0" smtClean="0">
                                        <a:latin typeface="Cambria Math" panose="02040503050406030204" pitchFamily="18" charset="0"/>
                                      </a:rPr>
                                      <m:t>9</m:t>
                                    </m:r>
                                  </m:num>
                                  <m:den>
                                    <m:r>
                                      <a:rPr lang="fr-FR" b="0" i="1" dirty="0" smtClean="0">
                                        <a:latin typeface="Cambria Math" panose="02040503050406030204" pitchFamily="18" charset="0"/>
                                      </a:rPr>
                                      <m:t>144</m:t>
                                    </m:r>
                                  </m:den>
                                </m:f>
                              </m:oMath>
                            </m:oMathPara>
                          </a14:m>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m:t>
                                </m:r>
                                <m:f>
                                  <m:fPr>
                                    <m:ctrlPr>
                                      <a:rPr lang="fr-FR" b="0" i="1" dirty="0" smtClean="0">
                                        <a:latin typeface="Cambria Math" panose="02040503050406030204" pitchFamily="18" charset="0"/>
                                      </a:rPr>
                                    </m:ctrlPr>
                                  </m:fPr>
                                  <m:num>
                                    <m:r>
                                      <a:rPr lang="fr-FR" b="0" i="1" dirty="0" smtClean="0">
                                        <a:latin typeface="Cambria Math" panose="02040503050406030204" pitchFamily="18" charset="0"/>
                                      </a:rPr>
                                      <m:t>144</m:t>
                                    </m:r>
                                  </m:num>
                                  <m:den>
                                    <m:r>
                                      <a:rPr lang="fr-FR" b="0" i="1" dirty="0" smtClean="0">
                                        <a:latin typeface="Cambria Math" panose="02040503050406030204" pitchFamily="18" charset="0"/>
                                      </a:rPr>
                                      <m:t>9</m:t>
                                    </m:r>
                                  </m:den>
                                </m:f>
                              </m:oMath>
                            </m:oMathPara>
                          </a14:m>
                          <a:endParaRPr lang="it-IT"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𝑥</m:t>
                                </m:r>
                                <m:r>
                                  <a:rPr lang="fr-FR" b="0" i="1" dirty="0" smtClean="0">
                                    <a:latin typeface="Cambria Math" panose="02040503050406030204" pitchFamily="18" charset="0"/>
                                  </a:rPr>
                                  <m:t>=−16</m:t>
                                </m:r>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16" name="Tableau 15">
                <a:extLst>
                  <a:ext uri="{FF2B5EF4-FFF2-40B4-BE49-F238E27FC236}">
                    <a16:creationId xmlns:a16="http://schemas.microsoft.com/office/drawing/2014/main" id="{C0599E5A-2C3E-F87A-2701-4237CE334489}"/>
                  </a:ext>
                </a:extLst>
              </p:cNvPr>
              <p:cNvGraphicFramePr>
                <a:graphicFrameLocks noGrp="1"/>
              </p:cNvGraphicFramePr>
              <p:nvPr>
                <p:extLst>
                  <p:ext uri="{D42A27DB-BD31-4B8C-83A1-F6EECF244321}">
                    <p14:modId xmlns:p14="http://schemas.microsoft.com/office/powerpoint/2010/main" val="4266881376"/>
                  </p:ext>
                </p:extLst>
              </p:nvPr>
            </p:nvGraphicFramePr>
            <p:xfrm>
              <a:off x="2030475" y="3565585"/>
              <a:ext cx="8128000" cy="1917886"/>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1552126">
                    <a:tc>
                      <a:txBody>
                        <a:bodyPr/>
                        <a:lstStyle/>
                        <a:p>
                          <a:endParaRPr lang="it-IT"/>
                        </a:p>
                      </a:txBody>
                      <a:tcPr anchor="ctr">
                        <a:blipFill>
                          <a:blip r:embed="rId3"/>
                          <a:stretch>
                            <a:fillRect l="-299" t="-25391" r="-300599" b="-781"/>
                          </a:stretch>
                        </a:blipFill>
                      </a:tcPr>
                    </a:tc>
                    <a:tc>
                      <a:txBody>
                        <a:bodyPr/>
                        <a:lstStyle/>
                        <a:p>
                          <a:endParaRPr lang="it-IT"/>
                        </a:p>
                      </a:txBody>
                      <a:tcPr anchor="ctr">
                        <a:blipFill>
                          <a:blip r:embed="rId3"/>
                          <a:stretch>
                            <a:fillRect l="-100601" t="-25391" r="-201502" b="-781"/>
                          </a:stretch>
                        </a:blipFill>
                      </a:tcPr>
                    </a:tc>
                    <a:tc>
                      <a:txBody>
                        <a:bodyPr/>
                        <a:lstStyle/>
                        <a:p>
                          <a:endParaRPr lang="it-IT"/>
                        </a:p>
                      </a:txBody>
                      <a:tcPr anchor="ctr">
                        <a:blipFill>
                          <a:blip r:embed="rId3"/>
                          <a:stretch>
                            <a:fillRect l="-200000" t="-25391" r="-100898" b="-781"/>
                          </a:stretch>
                        </a:blipFill>
                      </a:tcPr>
                    </a:tc>
                    <a:tc>
                      <a:txBody>
                        <a:bodyPr/>
                        <a:lstStyle/>
                        <a:p>
                          <a:endParaRPr lang="it-IT"/>
                        </a:p>
                      </a:txBody>
                      <a:tcPr anchor="ctr">
                        <a:blipFill>
                          <a:blip r:embed="rId3"/>
                          <a:stretch>
                            <a:fillRect l="-300901" t="-25391" r="-1201" b="-781"/>
                          </a:stretch>
                        </a:blipFill>
                      </a:tcPr>
                    </a:tc>
                    <a:extLst>
                      <a:ext uri="{0D108BD9-81ED-4DB2-BD59-A6C34878D82A}">
                        <a16:rowId xmlns:a16="http://schemas.microsoft.com/office/drawing/2014/main" val="1073051623"/>
                      </a:ext>
                    </a:extLst>
                  </a:tr>
                </a:tbl>
              </a:graphicData>
            </a:graphic>
          </p:graphicFrame>
        </mc:Fallback>
      </mc:AlternateContent>
      <p:pic>
        <p:nvPicPr>
          <p:cNvPr id="19" name="Image 18" descr="JM-creativecommons">
            <a:hlinkClick r:id="rId4" tgtFrame="&quot;_blank&quot;"/>
            <a:extLst>
              <a:ext uri="{FF2B5EF4-FFF2-40B4-BE49-F238E27FC236}">
                <a16:creationId xmlns:a16="http://schemas.microsoft.com/office/drawing/2014/main" id="{1EECEAD8-A4AC-BA58-ECB2-A089A18904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87562DD6-98F5-A931-516C-7F9D195DA456}"/>
                  </a:ext>
                </a:extLst>
              </p:cNvPr>
              <p:cNvSpPr txBox="1"/>
              <p:nvPr/>
            </p:nvSpPr>
            <p:spPr>
              <a:xfrm>
                <a:off x="4758212" y="1374529"/>
                <a:ext cx="2672526" cy="1720727"/>
              </a:xfrm>
              <a:prstGeom prst="rect">
                <a:avLst/>
              </a:prstGeom>
              <a:noFill/>
            </p:spPr>
            <p:txBody>
              <a:bodyPr wrap="none" rtlCol="0">
                <a:spAutoFit/>
              </a:bodyPr>
              <a:lstStyle/>
              <a:p>
                <a:r>
                  <a:rPr lang="it-IT" dirty="0">
                    <a:latin typeface="Arial" panose="020B0604020202020204" pitchFamily="34" charset="0"/>
                    <a:cs typeface="Arial" panose="020B0604020202020204" pitchFamily="34" charset="0"/>
                  </a:rPr>
                  <a:t>La </a:t>
                </a:r>
                <a:r>
                  <a:rPr lang="it-IT" dirty="0" err="1">
                    <a:latin typeface="Arial" panose="020B0604020202020204" pitchFamily="34" charset="0"/>
                    <a:cs typeface="Arial" panose="020B0604020202020204" pitchFamily="34" charset="0"/>
                  </a:rPr>
                  <a:t>solution</a:t>
                </a:r>
                <a:r>
                  <a:rPr lang="it-IT" dirty="0">
                    <a:latin typeface="Arial" panose="020B0604020202020204" pitchFamily="34" charset="0"/>
                    <a:cs typeface="Arial" panose="020B0604020202020204" pitchFamily="34" charset="0"/>
                  </a:rPr>
                  <a:t> de l’</a:t>
                </a:r>
                <a:r>
                  <a:rPr lang="it-IT" dirty="0" err="1">
                    <a:latin typeface="Arial" panose="020B0604020202020204" pitchFamily="34" charset="0"/>
                    <a:cs typeface="Arial" panose="020B0604020202020204" pitchFamily="34" charset="0"/>
                  </a:rPr>
                  <a:t>équation</a:t>
                </a:r>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 </a:t>
                </a:r>
              </a:p>
              <a:p>
                <a:pPr/>
                <a14:m>
                  <m:oMathPara xmlns:m="http://schemas.openxmlformats.org/officeDocument/2006/math">
                    <m:oMathParaPr>
                      <m:jc m:val="centerGroup"/>
                    </m:oMathParaPr>
                    <m:oMath xmlns:m="http://schemas.openxmlformats.org/officeDocument/2006/math">
                      <m:f>
                        <m:fPr>
                          <m:ctrlPr>
                            <a:rPr lang="fr-FR" b="0" i="1" smtClean="0">
                              <a:latin typeface="Cambria Math" panose="02040503050406030204" pitchFamily="18" charset="0"/>
                              <a:cs typeface="Arial" panose="020B0604020202020204" pitchFamily="34" charset="0"/>
                            </a:rPr>
                          </m:ctrlPr>
                        </m:fPr>
                        <m:num>
                          <m:r>
                            <a:rPr lang="fr-FR" b="0" i="1" smtClean="0">
                              <a:latin typeface="Cambria Math" panose="02040503050406030204" pitchFamily="18" charset="0"/>
                              <a:cs typeface="Arial" panose="020B0604020202020204" pitchFamily="34" charset="0"/>
                            </a:rPr>
                            <m:t>144</m:t>
                          </m:r>
                        </m:num>
                        <m:den>
                          <m:r>
                            <a:rPr lang="fr-FR" b="0" i="1" smtClean="0">
                              <a:latin typeface="Cambria Math" panose="02040503050406030204" pitchFamily="18" charset="0"/>
                              <a:cs typeface="Arial" panose="020B0604020202020204" pitchFamily="34" charset="0"/>
                            </a:rPr>
                            <m:t>𝑥</m:t>
                          </m:r>
                        </m:den>
                      </m:f>
                      <m:r>
                        <a:rPr lang="fr-FR" b="0" i="1" smtClean="0">
                          <a:latin typeface="Cambria Math" panose="02040503050406030204" pitchFamily="18" charset="0"/>
                          <a:cs typeface="Arial" panose="020B0604020202020204" pitchFamily="34" charset="0"/>
                        </a:rPr>
                        <m:t>=9</m:t>
                      </m:r>
                    </m:oMath>
                  </m:oMathPara>
                </a14:m>
                <a:endParaRPr lang="it-IT" dirty="0">
                  <a:latin typeface="Arial" panose="020B0604020202020204" pitchFamily="34" charset="0"/>
                  <a:cs typeface="Arial" panose="020B0604020202020204" pitchFamily="34" charset="0"/>
                </a:endParaRPr>
              </a:p>
              <a:p>
                <a:pPr algn="ctr"/>
                <a:endParaRPr lang="it-IT" dirty="0">
                  <a:latin typeface="Arial" panose="020B0604020202020204" pitchFamily="34" charset="0"/>
                  <a:cs typeface="Arial" panose="020B0604020202020204" pitchFamily="34" charset="0"/>
                </a:endParaRPr>
              </a:p>
              <a:p>
                <a:pPr algn="ctr"/>
                <a:r>
                  <a:rPr lang="it-IT" dirty="0">
                    <a:latin typeface="Arial" panose="020B0604020202020204" pitchFamily="34" charset="0"/>
                    <a:cs typeface="Arial" panose="020B0604020202020204" pitchFamily="34" charset="0"/>
                  </a:rPr>
                  <a:t> est : </a:t>
                </a:r>
              </a:p>
            </p:txBody>
          </p:sp>
        </mc:Choice>
        <mc:Fallback xmlns="">
          <p:sp>
            <p:nvSpPr>
              <p:cNvPr id="2" name="ZoneTexte 1">
                <a:extLst>
                  <a:ext uri="{FF2B5EF4-FFF2-40B4-BE49-F238E27FC236}">
                    <a16:creationId xmlns:a16="http://schemas.microsoft.com/office/drawing/2014/main" id="{87562DD6-98F5-A931-516C-7F9D195DA456}"/>
                  </a:ext>
                </a:extLst>
              </p:cNvPr>
              <p:cNvSpPr txBox="1">
                <a:spLocks noRot="1" noChangeAspect="1" noMove="1" noResize="1" noEditPoints="1" noAdjustHandles="1" noChangeArrowheads="1" noChangeShapeType="1" noTextEdit="1"/>
              </p:cNvSpPr>
              <p:nvPr/>
            </p:nvSpPr>
            <p:spPr>
              <a:xfrm>
                <a:off x="4758212" y="1374529"/>
                <a:ext cx="2672526" cy="1720727"/>
              </a:xfrm>
              <a:prstGeom prst="rect">
                <a:avLst/>
              </a:prstGeom>
              <a:blipFill>
                <a:blip r:embed="rId6"/>
                <a:stretch>
                  <a:fillRect l="-2055" t="-1767" r="-1598" b="-4594"/>
                </a:stretch>
              </a:blipFill>
            </p:spPr>
            <p:txBody>
              <a:bodyPr/>
              <a:lstStyle/>
              <a:p>
                <a:r>
                  <a:rPr lang="it-IT">
                    <a:noFill/>
                  </a:rPr>
                  <a:t> </a:t>
                </a:r>
              </a:p>
            </p:txBody>
          </p:sp>
        </mc:Fallback>
      </mc:AlternateContent>
      <p:sp>
        <p:nvSpPr>
          <p:cNvPr id="3" name="ZoneTexte 2">
            <a:extLst>
              <a:ext uri="{FF2B5EF4-FFF2-40B4-BE49-F238E27FC236}">
                <a16:creationId xmlns:a16="http://schemas.microsoft.com/office/drawing/2014/main" id="{21CAE7D6-2A19-CAE7-2761-C6932B74F703}"/>
              </a:ext>
            </a:extLst>
          </p:cNvPr>
          <p:cNvSpPr txBox="1"/>
          <p:nvPr/>
        </p:nvSpPr>
        <p:spPr>
          <a:xfrm>
            <a:off x="8858864" y="165765"/>
            <a:ext cx="3005951"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Question issue des sujets 0</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7355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AA2056-ECD1-E682-9156-6699F6D006DC}"/>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0A4C935D-F859-5D6A-7A2F-4689A2113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56CFBB82-D8B1-4850-5112-2BF6824B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4" name="Freeform: Shape 13">
            <a:extLst>
              <a:ext uri="{FF2B5EF4-FFF2-40B4-BE49-F238E27FC236}">
                <a16:creationId xmlns:a16="http://schemas.microsoft.com/office/drawing/2014/main" id="{950203CB-7F61-6CC7-5BDB-FC45C3F32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ZoneTexte 12">
            <a:extLst>
              <a:ext uri="{FF2B5EF4-FFF2-40B4-BE49-F238E27FC236}">
                <a16:creationId xmlns:a16="http://schemas.microsoft.com/office/drawing/2014/main" id="{3BBB7E15-527B-DFF7-DDCD-92F7A6150ECF}"/>
              </a:ext>
            </a:extLst>
          </p:cNvPr>
          <p:cNvSpPr txBox="1"/>
          <p:nvPr/>
        </p:nvSpPr>
        <p:spPr>
          <a:xfrm flipH="1">
            <a:off x="517869" y="46425"/>
            <a:ext cx="4450864" cy="461665"/>
          </a:xfrm>
          <a:prstGeom prst="rect">
            <a:avLst/>
          </a:prstGeom>
          <a:noFill/>
        </p:spPr>
        <p:txBody>
          <a:bodyPr wrap="square" rtlCol="0">
            <a:spAutoFit/>
          </a:bodyPr>
          <a:lstStyle/>
          <a:p>
            <a:r>
              <a:rPr lang="fr-FR" sz="2400" dirty="0">
                <a:latin typeface="Arial Black" panose="020B0A04020102020204" pitchFamily="34" charset="0"/>
              </a:rPr>
              <a:t>Question n°6</a:t>
            </a:r>
            <a:endParaRPr lang="it-IT" sz="2400" dirty="0">
              <a:latin typeface="Arial Black" panose="020B0A04020102020204" pitchFamily="34" charset="0"/>
            </a:endParaRPr>
          </a:p>
        </p:txBody>
      </p:sp>
      <p:pic>
        <p:nvPicPr>
          <p:cNvPr id="3" name="Image 2" descr="JM-creativecommons">
            <a:hlinkClick r:id="rId3" tgtFrame="&quot;_blank&quot;"/>
            <a:extLst>
              <a:ext uri="{FF2B5EF4-FFF2-40B4-BE49-F238E27FC236}">
                <a16:creationId xmlns:a16="http://schemas.microsoft.com/office/drawing/2014/main" id="{67DF2A32-0667-4FF6-D7AF-13F8FE84EF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41958" y="507201"/>
            <a:ext cx="838200" cy="295275"/>
          </a:xfrm>
          <a:prstGeom prst="rect">
            <a:avLst/>
          </a:prstGeom>
          <a:noFill/>
          <a:ln>
            <a:noFill/>
          </a:ln>
        </p:spPr>
      </p:pic>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C0267227-9B17-9621-F127-54AF9010A5DA}"/>
                  </a:ext>
                </a:extLst>
              </p:cNvPr>
              <p:cNvSpPr txBox="1"/>
              <p:nvPr/>
            </p:nvSpPr>
            <p:spPr>
              <a:xfrm>
                <a:off x="3050371" y="1119034"/>
                <a:ext cx="6088207" cy="1015663"/>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On donne le tableau de signes correspondant à une expression du second degré </a:t>
                </a:r>
                <a14:m>
                  <m:oMath xmlns:m="http://schemas.openxmlformats.org/officeDocument/2006/math">
                    <m:r>
                      <a:rPr lang="fr-FR" sz="2000" b="0" i="1" smtClean="0">
                        <a:latin typeface="Cambria Math" panose="02040503050406030204" pitchFamily="18" charset="0"/>
                        <a:cs typeface="Arial" panose="020B0604020202020204" pitchFamily="34" charset="0"/>
                      </a:rPr>
                      <m:t>𝐴</m:t>
                    </m:r>
                    <m:d>
                      <m:dPr>
                        <m:ctrlPr>
                          <a:rPr lang="fr-FR" sz="2000" b="0" i="1" smtClean="0">
                            <a:latin typeface="Cambria Math" panose="02040503050406030204" pitchFamily="18" charset="0"/>
                            <a:cs typeface="Arial" panose="020B0604020202020204" pitchFamily="34" charset="0"/>
                          </a:rPr>
                        </m:ctrlPr>
                      </m:dPr>
                      <m:e>
                        <m:r>
                          <a:rPr lang="fr-FR" sz="2000" b="0" i="1" smtClean="0">
                            <a:latin typeface="Cambria Math" panose="02040503050406030204" pitchFamily="18" charset="0"/>
                            <a:cs typeface="Arial" panose="020B0604020202020204" pitchFamily="34" charset="0"/>
                          </a:rPr>
                          <m:t>𝑥</m:t>
                        </m:r>
                      </m:e>
                    </m:d>
                  </m:oMath>
                </a14:m>
                <a:r>
                  <a:rPr lang="fr-FR" sz="2000" dirty="0">
                    <a:latin typeface="Arial" panose="020B0604020202020204" pitchFamily="34" charset="0"/>
                    <a:cs typeface="Arial" panose="020B0604020202020204" pitchFamily="34" charset="0"/>
                  </a:rPr>
                  <a:t>. </a:t>
                </a:r>
              </a:p>
              <a:p>
                <a:r>
                  <a:rPr lang="fr-FR" sz="2000" dirty="0">
                    <a:latin typeface="Arial" panose="020B0604020202020204" pitchFamily="34" charset="0"/>
                    <a:cs typeface="Arial" panose="020B0604020202020204" pitchFamily="34" charset="0"/>
                  </a:rPr>
                  <a:t>Retrouver l’expression de </a:t>
                </a:r>
                <a14:m>
                  <m:oMath xmlns:m="http://schemas.openxmlformats.org/officeDocument/2006/math">
                    <m:r>
                      <a:rPr lang="fr-FR" sz="2000" b="0" i="1" smtClean="0">
                        <a:latin typeface="Cambria Math" panose="02040503050406030204" pitchFamily="18" charset="0"/>
                        <a:cs typeface="Arial" panose="020B0604020202020204" pitchFamily="34" charset="0"/>
                      </a:rPr>
                      <m:t>𝐴</m:t>
                    </m:r>
                    <m:d>
                      <m:dPr>
                        <m:ctrlPr>
                          <a:rPr lang="fr-FR" sz="2000" b="0" i="1" smtClean="0">
                            <a:latin typeface="Cambria Math" panose="02040503050406030204" pitchFamily="18" charset="0"/>
                            <a:cs typeface="Arial" panose="020B0604020202020204" pitchFamily="34" charset="0"/>
                          </a:rPr>
                        </m:ctrlPr>
                      </m:dPr>
                      <m:e>
                        <m:r>
                          <a:rPr lang="fr-FR" sz="2000" b="0" i="1" smtClean="0">
                            <a:latin typeface="Cambria Math" panose="02040503050406030204" pitchFamily="18" charset="0"/>
                            <a:cs typeface="Arial" panose="020B0604020202020204" pitchFamily="34" charset="0"/>
                          </a:rPr>
                          <m:t>𝑥</m:t>
                        </m:r>
                      </m:e>
                    </m:d>
                  </m:oMath>
                </a14:m>
                <a:r>
                  <a:rPr lang="fr-FR" sz="2000" dirty="0">
                    <a:latin typeface="Arial" panose="020B0604020202020204" pitchFamily="34" charset="0"/>
                    <a:cs typeface="Arial" panose="020B0604020202020204" pitchFamily="34" charset="0"/>
                  </a:rPr>
                  <a:t>. </a:t>
                </a:r>
              </a:p>
            </p:txBody>
          </p:sp>
        </mc:Choice>
        <mc:Fallback xmlns="">
          <p:sp>
            <p:nvSpPr>
              <p:cNvPr id="2" name="ZoneTexte 1">
                <a:extLst>
                  <a:ext uri="{FF2B5EF4-FFF2-40B4-BE49-F238E27FC236}">
                    <a16:creationId xmlns:a16="http://schemas.microsoft.com/office/drawing/2014/main" id="{C0267227-9B17-9621-F127-54AF9010A5DA}"/>
                  </a:ext>
                </a:extLst>
              </p:cNvPr>
              <p:cNvSpPr txBox="1">
                <a:spLocks noRot="1" noChangeAspect="1" noMove="1" noResize="1" noEditPoints="1" noAdjustHandles="1" noChangeArrowheads="1" noChangeShapeType="1" noTextEdit="1"/>
              </p:cNvSpPr>
              <p:nvPr/>
            </p:nvSpPr>
            <p:spPr>
              <a:xfrm>
                <a:off x="3050371" y="1119034"/>
                <a:ext cx="6088207" cy="1015663"/>
              </a:xfrm>
              <a:prstGeom prst="rect">
                <a:avLst/>
              </a:prstGeom>
              <a:blipFill>
                <a:blip r:embed="rId5"/>
                <a:stretch>
                  <a:fillRect l="-1001" t="-3012" r="-1201" b="-1084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89D428C2-5558-A880-80B5-F093A24CAAB7}"/>
                  </a:ext>
                </a:extLst>
              </p:cNvPr>
              <p:cNvGraphicFramePr>
                <a:graphicFrameLocks noGrp="1"/>
              </p:cNvGraphicFramePr>
              <p:nvPr>
                <p:extLst>
                  <p:ext uri="{D42A27DB-BD31-4B8C-83A1-F6EECF244321}">
                    <p14:modId xmlns:p14="http://schemas.microsoft.com/office/powerpoint/2010/main" val="3632510760"/>
                  </p:ext>
                </p:extLst>
              </p:nvPr>
            </p:nvGraphicFramePr>
            <p:xfrm>
              <a:off x="2030474" y="4723304"/>
              <a:ext cx="8128000" cy="126050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254808">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94740">
                    <a:tc>
                      <a:txBody>
                        <a:bodyPr/>
                        <a:lstStyle/>
                        <a:p>
                          <a:pPr algn="ctr"/>
                          <a14:m>
                            <m:oMathPara xmlns:m="http://schemas.openxmlformats.org/officeDocument/2006/math">
                              <m:oMathParaPr>
                                <m:jc m:val="centerGroup"/>
                              </m:oMathParaPr>
                              <m:oMath xmlns:m="http://schemas.openxmlformats.org/officeDocument/2006/math">
                                <m:d>
                                  <m:dPr>
                                    <m:ctrlPr>
                                      <a:rPr lang="fr-FR" b="0" i="1" dirty="0" smtClean="0">
                                        <a:latin typeface="Cambria Math" panose="02040503050406030204" pitchFamily="18" charset="0"/>
                                      </a:rPr>
                                    </m:ctrlPr>
                                  </m:dPr>
                                  <m:e>
                                    <m:r>
                                      <a:rPr lang="fr-FR" b="0" i="1" dirty="0" smtClean="0">
                                        <a:latin typeface="Cambria Math" panose="02040503050406030204" pitchFamily="18" charset="0"/>
                                      </a:rPr>
                                      <m:t>𝑥</m:t>
                                    </m:r>
                                    <m:r>
                                      <a:rPr lang="fr-FR" b="0" i="1" dirty="0" smtClean="0">
                                        <a:latin typeface="Cambria Math" panose="02040503050406030204" pitchFamily="18" charset="0"/>
                                      </a:rPr>
                                      <m:t>−2</m:t>
                                    </m:r>
                                  </m:e>
                                </m:d>
                                <m:d>
                                  <m:dPr>
                                    <m:ctrlPr>
                                      <a:rPr lang="fr-FR" b="0" i="1" dirty="0" smtClean="0">
                                        <a:latin typeface="Cambria Math" panose="02040503050406030204" pitchFamily="18" charset="0"/>
                                      </a:rPr>
                                    </m:ctrlPr>
                                  </m:dPr>
                                  <m:e>
                                    <m:r>
                                      <a:rPr lang="fr-FR" b="0" i="1" dirty="0" smtClean="0">
                                        <a:latin typeface="Cambria Math" panose="02040503050406030204" pitchFamily="18" charset="0"/>
                                      </a:rPr>
                                      <m:t>𝑥</m:t>
                                    </m:r>
                                    <m:r>
                                      <a:rPr lang="fr-FR" b="0" i="1" dirty="0" smtClean="0">
                                        <a:latin typeface="Cambria Math" panose="02040503050406030204" pitchFamily="18" charset="0"/>
                                      </a:rPr>
                                      <m:t>−3</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ctrlPr>
                                      <a:rPr lang="fr-FR" b="0" i="1" dirty="0" smtClean="0">
                                        <a:latin typeface="Cambria Math" panose="02040503050406030204" pitchFamily="18" charset="0"/>
                                      </a:rPr>
                                    </m:ctrlPr>
                                  </m:dPr>
                                  <m:e>
                                    <m:r>
                                      <a:rPr lang="fr-FR" b="0" i="1" dirty="0" smtClean="0">
                                        <a:latin typeface="Cambria Math" panose="02040503050406030204" pitchFamily="18" charset="0"/>
                                      </a:rPr>
                                      <m:t>2+</m:t>
                                    </m:r>
                                    <m:r>
                                      <a:rPr lang="fr-FR" b="0" i="1" dirty="0" smtClean="0">
                                        <a:latin typeface="Cambria Math" panose="02040503050406030204" pitchFamily="18" charset="0"/>
                                      </a:rPr>
                                      <m:t>𝑥</m:t>
                                    </m:r>
                                  </m:e>
                                </m:d>
                                <m:d>
                                  <m:dPr>
                                    <m:ctrlPr>
                                      <a:rPr lang="fr-FR" b="0" i="1" dirty="0" smtClean="0">
                                        <a:latin typeface="Cambria Math" panose="02040503050406030204" pitchFamily="18" charset="0"/>
                                      </a:rPr>
                                    </m:ctrlPr>
                                  </m:dPr>
                                  <m:e>
                                    <m:r>
                                      <a:rPr lang="fr-FR" b="0" i="1" dirty="0" smtClean="0">
                                        <a:latin typeface="Cambria Math" panose="02040503050406030204" pitchFamily="18" charset="0"/>
                                      </a:rPr>
                                      <m:t>𝑥</m:t>
                                    </m:r>
                                    <m:r>
                                      <a:rPr lang="fr-FR" b="0" i="1" dirty="0" smtClean="0">
                                        <a:latin typeface="Cambria Math" panose="02040503050406030204" pitchFamily="18" charset="0"/>
                                      </a:rPr>
                                      <m:t>−3</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ctrlPr>
                                      <a:rPr lang="fr-FR" b="0" i="1" dirty="0" smtClean="0">
                                        <a:latin typeface="Cambria Math" panose="02040503050406030204" pitchFamily="18" charset="0"/>
                                      </a:rPr>
                                    </m:ctrlPr>
                                  </m:dPr>
                                  <m:e>
                                    <m:r>
                                      <a:rPr lang="fr-FR" b="0" i="1" dirty="0" smtClean="0">
                                        <a:latin typeface="Cambria Math" panose="02040503050406030204" pitchFamily="18" charset="0"/>
                                      </a:rPr>
                                      <m:t>𝑥</m:t>
                                    </m:r>
                                    <m:r>
                                      <a:rPr lang="fr-FR" b="0" i="1" dirty="0" smtClean="0">
                                        <a:latin typeface="Cambria Math" panose="02040503050406030204" pitchFamily="18" charset="0"/>
                                      </a:rPr>
                                      <m:t>−2</m:t>
                                    </m:r>
                                  </m:e>
                                </m:d>
                                <m:d>
                                  <m:dPr>
                                    <m:ctrlPr>
                                      <a:rPr lang="fr-FR" b="0" i="1" dirty="0" smtClean="0">
                                        <a:latin typeface="Cambria Math" panose="02040503050406030204" pitchFamily="18" charset="0"/>
                                      </a:rPr>
                                    </m:ctrlPr>
                                  </m:dPr>
                                  <m:e>
                                    <m:r>
                                      <a:rPr lang="fr-FR" b="0" i="1" dirty="0" smtClean="0">
                                        <a:latin typeface="Cambria Math" panose="02040503050406030204" pitchFamily="18" charset="0"/>
                                      </a:rPr>
                                      <m:t>3−</m:t>
                                    </m:r>
                                    <m:r>
                                      <a:rPr lang="fr-FR" b="0" i="1" dirty="0" smtClean="0">
                                        <a:latin typeface="Cambria Math" panose="02040503050406030204" pitchFamily="18" charset="0"/>
                                      </a:rPr>
                                      <m:t>𝑥</m:t>
                                    </m:r>
                                  </m:e>
                                </m:d>
                              </m:oMath>
                            </m:oMathPara>
                          </a14:m>
                          <a:endParaRPr lang="it-IT" dirty="0"/>
                        </a:p>
                      </a:txBody>
                      <a:tcPr anchor="ctr"/>
                    </a:tc>
                    <a:tc>
                      <a:txBody>
                        <a:bodyPr/>
                        <a:lstStyle/>
                        <a:p>
                          <a:pPr algn="ctr"/>
                          <a14:m>
                            <m:oMathPara xmlns:m="http://schemas.openxmlformats.org/officeDocument/2006/math">
                              <m:oMathParaPr>
                                <m:jc m:val="centerGroup"/>
                              </m:oMathParaPr>
                              <m:oMath xmlns:m="http://schemas.openxmlformats.org/officeDocument/2006/math">
                                <m:d>
                                  <m:dPr>
                                    <m:ctrlPr>
                                      <a:rPr lang="fr-FR" b="0" i="1" dirty="0" smtClean="0">
                                        <a:latin typeface="Cambria Math" panose="02040503050406030204" pitchFamily="18" charset="0"/>
                                      </a:rPr>
                                    </m:ctrlPr>
                                  </m:dPr>
                                  <m:e>
                                    <m:r>
                                      <a:rPr lang="fr-FR" b="0" i="1" dirty="0" smtClean="0">
                                        <a:latin typeface="Cambria Math" panose="02040503050406030204" pitchFamily="18" charset="0"/>
                                      </a:rPr>
                                      <m:t>2+</m:t>
                                    </m:r>
                                    <m:r>
                                      <a:rPr lang="fr-FR" b="0" i="1" dirty="0" smtClean="0">
                                        <a:latin typeface="Cambria Math" panose="02040503050406030204" pitchFamily="18" charset="0"/>
                                      </a:rPr>
                                      <m:t>𝑥</m:t>
                                    </m:r>
                                  </m:e>
                                </m:d>
                                <m:d>
                                  <m:dPr>
                                    <m:ctrlPr>
                                      <a:rPr lang="fr-FR" b="0" i="1" dirty="0" smtClean="0">
                                        <a:latin typeface="Cambria Math" panose="02040503050406030204" pitchFamily="18" charset="0"/>
                                      </a:rPr>
                                    </m:ctrlPr>
                                  </m:dPr>
                                  <m:e>
                                    <m:r>
                                      <a:rPr lang="fr-FR" b="0" i="1" dirty="0" smtClean="0">
                                        <a:latin typeface="Cambria Math" panose="02040503050406030204" pitchFamily="18" charset="0"/>
                                      </a:rPr>
                                      <m:t>3+</m:t>
                                    </m:r>
                                    <m:r>
                                      <a:rPr lang="fr-FR" b="0" i="1" dirty="0" smtClean="0">
                                        <a:latin typeface="Cambria Math" panose="02040503050406030204" pitchFamily="18" charset="0"/>
                                      </a:rPr>
                                      <m:t>𝑥</m:t>
                                    </m:r>
                                  </m:e>
                                </m:d>
                              </m:oMath>
                            </m:oMathPara>
                          </a14:m>
                          <a:endParaRPr lang="it-IT" dirty="0"/>
                        </a:p>
                      </a:txBody>
                      <a:tcPr anchor="ctr"/>
                    </a:tc>
                    <a:extLst>
                      <a:ext uri="{0D108BD9-81ED-4DB2-BD59-A6C34878D82A}">
                        <a16:rowId xmlns:a16="http://schemas.microsoft.com/office/drawing/2014/main" val="1073051623"/>
                      </a:ext>
                    </a:extLst>
                  </a:tr>
                </a:tbl>
              </a:graphicData>
            </a:graphic>
          </p:graphicFrame>
        </mc:Choice>
        <mc:Fallback xmlns="">
          <p:graphicFrame>
            <p:nvGraphicFramePr>
              <p:cNvPr id="4" name="Tableau 3">
                <a:extLst>
                  <a:ext uri="{FF2B5EF4-FFF2-40B4-BE49-F238E27FC236}">
                    <a16:creationId xmlns:a16="http://schemas.microsoft.com/office/drawing/2014/main" id="{89D428C2-5558-A880-80B5-F093A24CAAB7}"/>
                  </a:ext>
                </a:extLst>
              </p:cNvPr>
              <p:cNvGraphicFramePr>
                <a:graphicFrameLocks noGrp="1"/>
              </p:cNvGraphicFramePr>
              <p:nvPr>
                <p:extLst>
                  <p:ext uri="{D42A27DB-BD31-4B8C-83A1-F6EECF244321}">
                    <p14:modId xmlns:p14="http://schemas.microsoft.com/office/powerpoint/2010/main" val="3632510760"/>
                  </p:ext>
                </p:extLst>
              </p:nvPr>
            </p:nvGraphicFramePr>
            <p:xfrm>
              <a:off x="2030474" y="4723304"/>
              <a:ext cx="8128000" cy="126050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1232996395"/>
                        </a:ext>
                      </a:extLst>
                    </a:gridCol>
                    <a:gridCol w="2032000">
                      <a:extLst>
                        <a:ext uri="{9D8B030D-6E8A-4147-A177-3AD203B41FA5}">
                          <a16:colId xmlns:a16="http://schemas.microsoft.com/office/drawing/2014/main" val="4154490535"/>
                        </a:ext>
                      </a:extLst>
                    </a:gridCol>
                    <a:gridCol w="2032000">
                      <a:extLst>
                        <a:ext uri="{9D8B030D-6E8A-4147-A177-3AD203B41FA5}">
                          <a16:colId xmlns:a16="http://schemas.microsoft.com/office/drawing/2014/main" val="4035849037"/>
                        </a:ext>
                      </a:extLst>
                    </a:gridCol>
                    <a:gridCol w="2032000">
                      <a:extLst>
                        <a:ext uri="{9D8B030D-6E8A-4147-A177-3AD203B41FA5}">
                          <a16:colId xmlns:a16="http://schemas.microsoft.com/office/drawing/2014/main" val="3026556338"/>
                        </a:ext>
                      </a:extLst>
                    </a:gridCol>
                  </a:tblGrid>
                  <a:tr h="365760">
                    <a:tc>
                      <a:txBody>
                        <a:bodyPr/>
                        <a:lstStyle/>
                        <a:p>
                          <a:pPr algn="ctr"/>
                          <a:r>
                            <a:rPr lang="fr-FR" dirty="0"/>
                            <a:t>Réponse A</a:t>
                          </a:r>
                          <a:endParaRPr lang="it-IT" dirty="0"/>
                        </a:p>
                      </a:txBody>
                      <a:tcPr/>
                    </a:tc>
                    <a:tc>
                      <a:txBody>
                        <a:bodyPr/>
                        <a:lstStyle/>
                        <a:p>
                          <a:pPr algn="ctr"/>
                          <a:r>
                            <a:rPr lang="fr-FR" dirty="0"/>
                            <a:t>Réponse B</a:t>
                          </a:r>
                          <a:endParaRPr lang="it-IT" dirty="0"/>
                        </a:p>
                      </a:txBody>
                      <a:tcPr/>
                    </a:tc>
                    <a:tc>
                      <a:txBody>
                        <a:bodyPr/>
                        <a:lstStyle/>
                        <a:p>
                          <a:pPr algn="ctr"/>
                          <a:r>
                            <a:rPr lang="fr-FR" dirty="0"/>
                            <a:t>Réponse C</a:t>
                          </a:r>
                          <a:endParaRPr lang="it-IT" dirty="0"/>
                        </a:p>
                      </a:txBody>
                      <a:tcPr/>
                    </a:tc>
                    <a:tc>
                      <a:txBody>
                        <a:bodyPr/>
                        <a:lstStyle/>
                        <a:p>
                          <a:pPr algn="ctr"/>
                          <a:r>
                            <a:rPr lang="fr-FR" dirty="0"/>
                            <a:t>Réponse D</a:t>
                          </a:r>
                          <a:endParaRPr lang="it-IT" dirty="0"/>
                        </a:p>
                      </a:txBody>
                      <a:tcPr/>
                    </a:tc>
                    <a:extLst>
                      <a:ext uri="{0D108BD9-81ED-4DB2-BD59-A6C34878D82A}">
                        <a16:rowId xmlns:a16="http://schemas.microsoft.com/office/drawing/2014/main" val="4250881531"/>
                      </a:ext>
                    </a:extLst>
                  </a:tr>
                  <a:tr h="894740">
                    <a:tc>
                      <a:txBody>
                        <a:bodyPr/>
                        <a:lstStyle/>
                        <a:p>
                          <a:endParaRPr lang="it-IT"/>
                        </a:p>
                      </a:txBody>
                      <a:tcPr anchor="ctr">
                        <a:blipFill>
                          <a:blip r:embed="rId6"/>
                          <a:stretch>
                            <a:fillRect l="-299" t="-43919" r="-300599" b="-1351"/>
                          </a:stretch>
                        </a:blipFill>
                      </a:tcPr>
                    </a:tc>
                    <a:tc>
                      <a:txBody>
                        <a:bodyPr/>
                        <a:lstStyle/>
                        <a:p>
                          <a:endParaRPr lang="it-IT"/>
                        </a:p>
                      </a:txBody>
                      <a:tcPr anchor="ctr">
                        <a:blipFill>
                          <a:blip r:embed="rId6"/>
                          <a:stretch>
                            <a:fillRect l="-100601" t="-43919" r="-201502" b="-1351"/>
                          </a:stretch>
                        </a:blipFill>
                      </a:tcPr>
                    </a:tc>
                    <a:tc>
                      <a:txBody>
                        <a:bodyPr/>
                        <a:lstStyle/>
                        <a:p>
                          <a:endParaRPr lang="it-IT"/>
                        </a:p>
                      </a:txBody>
                      <a:tcPr anchor="ctr">
                        <a:blipFill>
                          <a:blip r:embed="rId6"/>
                          <a:stretch>
                            <a:fillRect l="-200000" t="-43919" r="-100898" b="-1351"/>
                          </a:stretch>
                        </a:blipFill>
                      </a:tcPr>
                    </a:tc>
                    <a:tc>
                      <a:txBody>
                        <a:bodyPr/>
                        <a:lstStyle/>
                        <a:p>
                          <a:endParaRPr lang="it-IT"/>
                        </a:p>
                      </a:txBody>
                      <a:tcPr anchor="ctr">
                        <a:blipFill>
                          <a:blip r:embed="rId6"/>
                          <a:stretch>
                            <a:fillRect l="-300901" t="-43919" r="-1201" b="-1351"/>
                          </a:stretch>
                        </a:blipFill>
                      </a:tcPr>
                    </a:tc>
                    <a:extLst>
                      <a:ext uri="{0D108BD9-81ED-4DB2-BD59-A6C34878D82A}">
                        <a16:rowId xmlns:a16="http://schemas.microsoft.com/office/drawing/2014/main" val="1073051623"/>
                      </a:ext>
                    </a:extLst>
                  </a:tr>
                </a:tbl>
              </a:graphicData>
            </a:graphic>
          </p:graphicFrame>
        </mc:Fallback>
      </mc:AlternateContent>
      <p:pic>
        <p:nvPicPr>
          <p:cNvPr id="9" name="Image 8">
            <a:extLst>
              <a:ext uri="{FF2B5EF4-FFF2-40B4-BE49-F238E27FC236}">
                <a16:creationId xmlns:a16="http://schemas.microsoft.com/office/drawing/2014/main" id="{30C74227-B569-5FAE-4C74-25A1EB94442D}"/>
              </a:ext>
            </a:extLst>
          </p:cNvPr>
          <p:cNvPicPr>
            <a:picLocks noChangeAspect="1"/>
          </p:cNvPicPr>
          <p:nvPr/>
        </p:nvPicPr>
        <p:blipFill>
          <a:blip r:embed="rId7"/>
          <a:stretch>
            <a:fillRect/>
          </a:stretch>
        </p:blipFill>
        <p:spPr>
          <a:xfrm>
            <a:off x="2428875" y="2722101"/>
            <a:ext cx="7029450" cy="1047750"/>
          </a:xfrm>
          <a:prstGeom prst="rect">
            <a:avLst/>
          </a:prstGeom>
        </p:spPr>
      </p:pic>
    </p:spTree>
    <p:extLst>
      <p:ext uri="{BB962C8B-B14F-4D97-AF65-F5344CB8AC3E}">
        <p14:creationId xmlns:p14="http://schemas.microsoft.com/office/powerpoint/2010/main" val="1238434271"/>
      </p:ext>
    </p:extLst>
  </p:cSld>
  <p:clrMapOvr>
    <a:masterClrMapping/>
  </p:clrMapOvr>
  <p:transition>
    <p:fade/>
  </p:transition>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1864</TotalTime>
  <Words>3132</Words>
  <Application>Microsoft Office PowerPoint</Application>
  <PresentationFormat>Grand écran</PresentationFormat>
  <Paragraphs>427</Paragraphs>
  <Slides>29</Slides>
  <Notes>25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Aptos</vt:lpstr>
      <vt:lpstr>Arial</vt:lpstr>
      <vt:lpstr>Arial Black</vt:lpstr>
      <vt:lpstr>Bierstadt</vt:lpstr>
      <vt:lpstr>Cambria Math</vt:lpstr>
      <vt:lpstr>Wingdings</vt:lpstr>
      <vt:lpstr>GestaltVTI</vt:lpstr>
      <vt:lpstr>Présentation PowerPoint</vt:lpstr>
      <vt:lpstr>Présentation PowerPoint</vt:lpstr>
      <vt:lpstr>12 questions au format QCM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Marie-Tatiana</dc:creator>
  <cp:lastModifiedBy>Marie-Tatiana</cp:lastModifiedBy>
  <cp:revision>7</cp:revision>
  <dcterms:created xsi:type="dcterms:W3CDTF">2025-07-10T07:41:02Z</dcterms:created>
  <dcterms:modified xsi:type="dcterms:W3CDTF">2025-08-04T11:39:51Z</dcterms:modified>
</cp:coreProperties>
</file>